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7" r:id="rId10"/>
    <p:sldId id="268" r:id="rId11"/>
    <p:sldId id="261" r:id="rId12"/>
    <p:sldId id="270" r:id="rId13"/>
    <p:sldId id="271" r:id="rId14"/>
    <p:sldId id="265" r:id="rId15"/>
    <p:sldId id="266" r:id="rId16"/>
    <p:sldId id="269" r:id="rId17"/>
    <p:sldId id="272" r:id="rId18"/>
    <p:sldId id="273" r:id="rId19"/>
    <p:sldId id="274" r:id="rId20"/>
    <p:sldId id="276" r:id="rId21"/>
    <p:sldId id="277" r:id="rId22"/>
    <p:sldId id="278" r:id="rId23"/>
    <p:sldId id="280" r:id="rId24"/>
    <p:sldId id="27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4" r:id="rId46"/>
    <p:sldId id="301" r:id="rId47"/>
    <p:sldId id="302" r:id="rId48"/>
    <p:sldId id="303" r:id="rId49"/>
    <p:sldId id="305" r:id="rId50"/>
    <p:sldId id="306" r:id="rId51"/>
    <p:sldId id="307" r:id="rId52"/>
    <p:sldId id="308" r:id="rId53"/>
    <p:sldId id="309" r:id="rId54"/>
    <p:sldId id="317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8" r:id="rId63"/>
    <p:sldId id="319" r:id="rId64"/>
    <p:sldId id="320" r:id="rId65"/>
    <p:sldId id="321" r:id="rId66"/>
    <p:sldId id="324" r:id="rId67"/>
    <p:sldId id="325" r:id="rId68"/>
    <p:sldId id="326" r:id="rId69"/>
    <p:sldId id="322" r:id="rId70"/>
    <p:sldId id="323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3" r:id="rId85"/>
    <p:sldId id="344" r:id="rId86"/>
    <p:sldId id="345" r:id="rId87"/>
    <p:sldId id="346" r:id="rId88"/>
    <p:sldId id="347" r:id="rId89"/>
    <p:sldId id="348" r:id="rId90"/>
    <p:sldId id="340" r:id="rId91"/>
    <p:sldId id="341" r:id="rId92"/>
    <p:sldId id="342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  <p:sldId id="410" r:id="rId155"/>
    <p:sldId id="411" r:id="rId156"/>
    <p:sldId id="412" r:id="rId157"/>
    <p:sldId id="413" r:id="rId158"/>
    <p:sldId id="414" r:id="rId159"/>
    <p:sldId id="415" r:id="rId160"/>
    <p:sldId id="416" r:id="rId161"/>
    <p:sldId id="417" r:id="rId162"/>
    <p:sldId id="418" r:id="rId163"/>
    <p:sldId id="419" r:id="rId164"/>
    <p:sldId id="420" r:id="rId1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B7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367AE-A3BA-441E-BB2A-BC5A81A5F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33B7CB-57C2-4856-8A92-2331C2CDF6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D442C-6CAE-46C8-8977-4CAD27131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239-E555-4143-8960-4184BD9DD3F2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E262A-E221-4D98-89F4-7F4A65CE0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F4CBB-D94E-4BC1-870F-B6D26D623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11174-4AEA-4923-BAF1-53D3C4005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51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043D4-8B82-40D8-873E-14E36A1FA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D1C5F-65E9-4B45-A6B0-97A8AA39F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20E55-5EB4-4E37-AC66-D0D3290C2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239-E555-4143-8960-4184BD9DD3F2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1076E-BF32-4D66-ADD6-7172F60FC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FFB69-48C7-490D-A41C-94C638FD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11174-4AEA-4923-BAF1-53D3C4005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24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E4957-DFB3-4FD2-A490-FAD0B627C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A74327-564F-4FE2-B2AF-F634151E6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D7E12-EFA9-496A-9FA5-F59B0DAA5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239-E555-4143-8960-4184BD9DD3F2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88B8C-47FF-4D46-A3CB-DE7F5F9FD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2E80D3-16DF-450D-AC7F-5363BD370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11174-4AEA-4923-BAF1-53D3C4005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5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2264C-790E-4502-B284-44AEADB9B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EA00D-295D-4C54-BBEA-F5148A6177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A3EF52-E2CF-4A05-9340-F4C64CBD0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61675-7408-4363-9DCB-9FAE9AED6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239-E555-4143-8960-4184BD9DD3F2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D18F93-07B8-4FDE-8040-AD3B81E5C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9EAF7E-AE65-4017-B6AA-A64FA9D26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11174-4AEA-4923-BAF1-53D3C4005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64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ECCB0-082A-4BBE-BED0-5EC2951DA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60D1C-9C9E-42B0-9C67-8707DE274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643756-1F62-4487-A005-BA57F331B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6D9B0F-4442-4B5B-9BD7-AD1C44633A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9FD371-2BD4-412A-849E-3DBB620BFB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9DE51F-FEC7-4243-83E6-1CF125F14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239-E555-4143-8960-4184BD9DD3F2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88AB48-78E1-4CD8-A75D-8CE850C43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CD961A-632D-4866-8B33-5FE14005E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11174-4AEA-4923-BAF1-53D3C4005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1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76417-C8FA-41F7-8FAD-85A37CA85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928D2A-A3D5-4BEF-8349-95A977777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239-E555-4143-8960-4184BD9DD3F2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5A4071-F29D-4490-A8E3-11390E67A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6E04CE-A9F8-419B-B3E0-6754F6A89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11174-4AEA-4923-BAF1-53D3C4005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26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CAE431-0BD6-4A79-A0DE-5BF4C8A28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239-E555-4143-8960-4184BD9DD3F2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B2AB4F-424C-459C-BAF6-D9561B257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7C9E2-48AA-4A2E-AAA5-02F13DA82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11174-4AEA-4923-BAF1-53D3C4005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44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7AF45-AD75-4C32-9E85-B0F26AD5C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2A96E-E1E8-49AF-87EA-EFC851464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C5849-A62D-422D-9912-35D99BC5ED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CFD5F-F872-41E3-9048-E69AFB62B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239-E555-4143-8960-4184BD9DD3F2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3E4CB-BBA5-4A5C-B8A7-3F6982AB7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2D9232-EC8E-4ED4-92F5-96E7891DA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11174-4AEA-4923-BAF1-53D3C4005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286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901BF-8D05-4B44-AF33-50CBD410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28154C-D9F0-41ED-8F29-9754AF26AA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A0325-AF22-401F-9429-C413C2547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5A949-C939-4140-9802-F3C7673A3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239-E555-4143-8960-4184BD9DD3F2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ABC53F-5A08-4D60-9C81-AC15E000B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9B981-FC6D-4FF7-80BC-E973A753D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11174-4AEA-4923-BAF1-53D3C4005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8436A-1170-4A2E-A9CF-68548DE66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7B8EE-C953-4124-BC1A-0C8762ADF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1F3C2-2FCC-41D8-80C8-470F21738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239-E555-4143-8960-4184BD9DD3F2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F3B52-F2FB-4E84-A153-93246C465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25E88-E48E-4526-AB82-DC8653DE1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11174-4AEA-4923-BAF1-53D3C4005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949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3F33F3-745A-4514-8507-3672FA3241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A45707-CB10-468A-A66B-0D19A13E56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DCAB8-A4A3-4687-B8EC-B5EC945F5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239-E555-4143-8960-4184BD9DD3F2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B6B36-1133-4B7D-8B46-2A22BDCAE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154CE-38EF-4E35-889F-B50DA92CD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11174-4AEA-4923-BAF1-53D3C4005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57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B353B2-6F72-4DDB-AB49-ACFFDD818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8DA7D9-EB5D-4D4E-8667-D8DB7FA60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536F1-4ADC-419C-9289-482CC317F8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76239-E555-4143-8960-4184BD9DD3F2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B5E76-2933-49FE-A1A6-69B7BC7997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15384-63C3-41CE-83A3-B171462BE7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11174-4AEA-4923-BAF1-53D3C4005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35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image" Target="../media/image81.png"/><Relationship Id="rId16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5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12" Type="http://schemas.openxmlformats.org/officeDocument/2006/relationships/image" Target="../media/image144.png"/><Relationship Id="rId17" Type="http://schemas.openxmlformats.org/officeDocument/2006/relationships/image" Target="../media/image149.png"/><Relationship Id="rId2" Type="http://schemas.openxmlformats.org/officeDocument/2006/relationships/image" Target="../media/image134.png"/><Relationship Id="rId16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137.png"/><Relationship Id="rId15" Type="http://schemas.openxmlformats.org/officeDocument/2006/relationships/image" Target="../media/image147.png"/><Relationship Id="rId10" Type="http://schemas.openxmlformats.org/officeDocument/2006/relationships/image" Target="../media/image142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Relationship Id="rId14" Type="http://schemas.openxmlformats.org/officeDocument/2006/relationships/image" Target="../media/image1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pn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12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5" Type="http://schemas.openxmlformats.org/officeDocument/2006/relationships/image" Target="../media/image153.png"/><Relationship Id="rId10" Type="http://schemas.openxmlformats.org/officeDocument/2006/relationships/image" Target="../media/image158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Relationship Id="rId14" Type="http://schemas.openxmlformats.org/officeDocument/2006/relationships/image" Target="../media/image1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3" Type="http://schemas.openxmlformats.org/officeDocument/2006/relationships/image" Target="../media/image173.png"/><Relationship Id="rId7" Type="http://schemas.openxmlformats.org/officeDocument/2006/relationships/image" Target="../media/image177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10" Type="http://schemas.openxmlformats.org/officeDocument/2006/relationships/image" Target="../media/image180.png"/><Relationship Id="rId4" Type="http://schemas.openxmlformats.org/officeDocument/2006/relationships/image" Target="../media/image174.png"/><Relationship Id="rId9" Type="http://schemas.openxmlformats.org/officeDocument/2006/relationships/image" Target="../media/image17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3" Type="http://schemas.openxmlformats.org/officeDocument/2006/relationships/image" Target="../media/image182.png"/><Relationship Id="rId7" Type="http://schemas.openxmlformats.org/officeDocument/2006/relationships/image" Target="../media/image186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10" Type="http://schemas.openxmlformats.org/officeDocument/2006/relationships/image" Target="../media/image189.png"/><Relationship Id="rId4" Type="http://schemas.openxmlformats.org/officeDocument/2006/relationships/image" Target="../media/image183.png"/><Relationship Id="rId9" Type="http://schemas.openxmlformats.org/officeDocument/2006/relationships/image" Target="../media/image18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7" Type="http://schemas.openxmlformats.org/officeDocument/2006/relationships/image" Target="../media/image195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png"/><Relationship Id="rId5" Type="http://schemas.openxmlformats.org/officeDocument/2006/relationships/image" Target="../media/image193.png"/><Relationship Id="rId4" Type="http://schemas.openxmlformats.org/officeDocument/2006/relationships/image" Target="../media/image19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3" Type="http://schemas.openxmlformats.org/officeDocument/2006/relationships/image" Target="../media/image197.png"/><Relationship Id="rId7" Type="http://schemas.openxmlformats.org/officeDocument/2006/relationships/image" Target="../media/image201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10" Type="http://schemas.openxmlformats.org/officeDocument/2006/relationships/image" Target="../media/image204.png"/><Relationship Id="rId4" Type="http://schemas.openxmlformats.org/officeDocument/2006/relationships/image" Target="../media/image198.png"/><Relationship Id="rId9" Type="http://schemas.openxmlformats.org/officeDocument/2006/relationships/image" Target="../media/image20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13" Type="http://schemas.openxmlformats.org/officeDocument/2006/relationships/image" Target="../media/image216.png"/><Relationship Id="rId18" Type="http://schemas.openxmlformats.org/officeDocument/2006/relationships/image" Target="../media/image221.png"/><Relationship Id="rId3" Type="http://schemas.openxmlformats.org/officeDocument/2006/relationships/image" Target="../media/image206.png"/><Relationship Id="rId7" Type="http://schemas.openxmlformats.org/officeDocument/2006/relationships/image" Target="../media/image210.png"/><Relationship Id="rId12" Type="http://schemas.openxmlformats.org/officeDocument/2006/relationships/image" Target="../media/image215.png"/><Relationship Id="rId17" Type="http://schemas.openxmlformats.org/officeDocument/2006/relationships/image" Target="../media/image220.png"/><Relationship Id="rId2" Type="http://schemas.openxmlformats.org/officeDocument/2006/relationships/image" Target="../media/image205.png"/><Relationship Id="rId16" Type="http://schemas.openxmlformats.org/officeDocument/2006/relationships/image" Target="../media/image219.png"/><Relationship Id="rId20" Type="http://schemas.openxmlformats.org/officeDocument/2006/relationships/image" Target="../media/image2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9.png"/><Relationship Id="rId11" Type="http://schemas.openxmlformats.org/officeDocument/2006/relationships/image" Target="../media/image214.png"/><Relationship Id="rId5" Type="http://schemas.openxmlformats.org/officeDocument/2006/relationships/image" Target="../media/image208.png"/><Relationship Id="rId15" Type="http://schemas.openxmlformats.org/officeDocument/2006/relationships/image" Target="../media/image218.png"/><Relationship Id="rId10" Type="http://schemas.openxmlformats.org/officeDocument/2006/relationships/image" Target="../media/image213.png"/><Relationship Id="rId19" Type="http://schemas.openxmlformats.org/officeDocument/2006/relationships/image" Target="../media/image222.png"/><Relationship Id="rId4" Type="http://schemas.openxmlformats.org/officeDocument/2006/relationships/image" Target="../media/image207.png"/><Relationship Id="rId9" Type="http://schemas.openxmlformats.org/officeDocument/2006/relationships/image" Target="../media/image212.png"/><Relationship Id="rId14" Type="http://schemas.openxmlformats.org/officeDocument/2006/relationships/image" Target="../media/image21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image" Target="../media/image225.png"/><Relationship Id="rId7" Type="http://schemas.openxmlformats.org/officeDocument/2006/relationships/image" Target="../media/image229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5" Type="http://schemas.openxmlformats.org/officeDocument/2006/relationships/image" Target="../media/image227.png"/><Relationship Id="rId10" Type="http://schemas.openxmlformats.org/officeDocument/2006/relationships/image" Target="../media/image232.png"/><Relationship Id="rId4" Type="http://schemas.openxmlformats.org/officeDocument/2006/relationships/image" Target="../media/image226.png"/><Relationship Id="rId9" Type="http://schemas.openxmlformats.org/officeDocument/2006/relationships/image" Target="../media/image23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3" Type="http://schemas.openxmlformats.org/officeDocument/2006/relationships/image" Target="../media/image234.png"/><Relationship Id="rId7" Type="http://schemas.openxmlformats.org/officeDocument/2006/relationships/image" Target="../media/image238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7.png"/><Relationship Id="rId5" Type="http://schemas.openxmlformats.org/officeDocument/2006/relationships/image" Target="../media/image236.png"/><Relationship Id="rId4" Type="http://schemas.openxmlformats.org/officeDocument/2006/relationships/image" Target="../media/image23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3" Type="http://schemas.openxmlformats.org/officeDocument/2006/relationships/image" Target="../media/image241.png"/><Relationship Id="rId7" Type="http://schemas.openxmlformats.org/officeDocument/2006/relationships/image" Target="../media/image245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4.png"/><Relationship Id="rId5" Type="http://schemas.openxmlformats.org/officeDocument/2006/relationships/image" Target="../media/image243.png"/><Relationship Id="rId10" Type="http://schemas.openxmlformats.org/officeDocument/2006/relationships/image" Target="../media/image248.png"/><Relationship Id="rId4" Type="http://schemas.openxmlformats.org/officeDocument/2006/relationships/image" Target="../media/image242.png"/><Relationship Id="rId9" Type="http://schemas.openxmlformats.org/officeDocument/2006/relationships/image" Target="../media/image24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png"/><Relationship Id="rId3" Type="http://schemas.openxmlformats.org/officeDocument/2006/relationships/image" Target="../media/image249.png"/><Relationship Id="rId7" Type="http://schemas.openxmlformats.org/officeDocument/2006/relationships/image" Target="../media/image253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2.png"/><Relationship Id="rId5" Type="http://schemas.openxmlformats.org/officeDocument/2006/relationships/image" Target="../media/image251.png"/><Relationship Id="rId4" Type="http://schemas.openxmlformats.org/officeDocument/2006/relationships/image" Target="../media/image250.png"/><Relationship Id="rId9" Type="http://schemas.openxmlformats.org/officeDocument/2006/relationships/image" Target="../media/image25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267.png"/><Relationship Id="rId18" Type="http://schemas.openxmlformats.org/officeDocument/2006/relationships/image" Target="../media/image272.png"/><Relationship Id="rId3" Type="http://schemas.openxmlformats.org/officeDocument/2006/relationships/image" Target="../media/image257.png"/><Relationship Id="rId7" Type="http://schemas.openxmlformats.org/officeDocument/2006/relationships/image" Target="../media/image261.png"/><Relationship Id="rId12" Type="http://schemas.openxmlformats.org/officeDocument/2006/relationships/image" Target="../media/image266.png"/><Relationship Id="rId17" Type="http://schemas.openxmlformats.org/officeDocument/2006/relationships/image" Target="../media/image271.png"/><Relationship Id="rId2" Type="http://schemas.openxmlformats.org/officeDocument/2006/relationships/image" Target="../media/image256.png"/><Relationship Id="rId16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11" Type="http://schemas.openxmlformats.org/officeDocument/2006/relationships/image" Target="../media/image265.png"/><Relationship Id="rId5" Type="http://schemas.openxmlformats.org/officeDocument/2006/relationships/image" Target="../media/image259.png"/><Relationship Id="rId15" Type="http://schemas.openxmlformats.org/officeDocument/2006/relationships/image" Target="../media/image269.png"/><Relationship Id="rId10" Type="http://schemas.openxmlformats.org/officeDocument/2006/relationships/image" Target="../media/image264.png"/><Relationship Id="rId4" Type="http://schemas.openxmlformats.org/officeDocument/2006/relationships/image" Target="../media/image258.png"/><Relationship Id="rId9" Type="http://schemas.openxmlformats.org/officeDocument/2006/relationships/image" Target="../media/image263.png"/><Relationship Id="rId14" Type="http://schemas.openxmlformats.org/officeDocument/2006/relationships/image" Target="../media/image26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png"/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5.png"/><Relationship Id="rId4" Type="http://schemas.openxmlformats.org/officeDocument/2006/relationships/image" Target="../media/image27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png"/><Relationship Id="rId2" Type="http://schemas.openxmlformats.org/officeDocument/2006/relationships/image" Target="../media/image27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4.png"/><Relationship Id="rId13" Type="http://schemas.openxmlformats.org/officeDocument/2006/relationships/image" Target="../media/image289.png"/><Relationship Id="rId3" Type="http://schemas.openxmlformats.org/officeDocument/2006/relationships/image" Target="../media/image279.png"/><Relationship Id="rId7" Type="http://schemas.openxmlformats.org/officeDocument/2006/relationships/image" Target="../media/image283.png"/><Relationship Id="rId12" Type="http://schemas.openxmlformats.org/officeDocument/2006/relationships/image" Target="../media/image288.pn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2.png"/><Relationship Id="rId11" Type="http://schemas.openxmlformats.org/officeDocument/2006/relationships/image" Target="../media/image287.png"/><Relationship Id="rId5" Type="http://schemas.openxmlformats.org/officeDocument/2006/relationships/image" Target="../media/image281.png"/><Relationship Id="rId10" Type="http://schemas.openxmlformats.org/officeDocument/2006/relationships/image" Target="../media/image286.png"/><Relationship Id="rId4" Type="http://schemas.openxmlformats.org/officeDocument/2006/relationships/image" Target="../media/image280.png"/><Relationship Id="rId9" Type="http://schemas.openxmlformats.org/officeDocument/2006/relationships/image" Target="../media/image28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6.png"/><Relationship Id="rId13" Type="http://schemas.openxmlformats.org/officeDocument/2006/relationships/image" Target="../media/image301.png"/><Relationship Id="rId3" Type="http://schemas.openxmlformats.org/officeDocument/2006/relationships/image" Target="../media/image291.png"/><Relationship Id="rId7" Type="http://schemas.openxmlformats.org/officeDocument/2006/relationships/image" Target="../media/image295.png"/><Relationship Id="rId12" Type="http://schemas.openxmlformats.org/officeDocument/2006/relationships/image" Target="../media/image30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4.png"/><Relationship Id="rId11" Type="http://schemas.openxmlformats.org/officeDocument/2006/relationships/image" Target="../media/image299.png"/><Relationship Id="rId5" Type="http://schemas.openxmlformats.org/officeDocument/2006/relationships/image" Target="../media/image293.png"/><Relationship Id="rId10" Type="http://schemas.openxmlformats.org/officeDocument/2006/relationships/image" Target="../media/image298.png"/><Relationship Id="rId4" Type="http://schemas.openxmlformats.org/officeDocument/2006/relationships/image" Target="../media/image292.png"/><Relationship Id="rId9" Type="http://schemas.openxmlformats.org/officeDocument/2006/relationships/image" Target="../media/image29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png"/><Relationship Id="rId2" Type="http://schemas.openxmlformats.org/officeDocument/2006/relationships/image" Target="../media/image3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5.png"/><Relationship Id="rId4" Type="http://schemas.openxmlformats.org/officeDocument/2006/relationships/image" Target="../media/image30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2.png"/><Relationship Id="rId3" Type="http://schemas.openxmlformats.org/officeDocument/2006/relationships/image" Target="../media/image307.png"/><Relationship Id="rId7" Type="http://schemas.openxmlformats.org/officeDocument/2006/relationships/image" Target="../media/image311.png"/><Relationship Id="rId2" Type="http://schemas.openxmlformats.org/officeDocument/2006/relationships/image" Target="../media/image3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image" Target="../media/image309.png"/><Relationship Id="rId4" Type="http://schemas.openxmlformats.org/officeDocument/2006/relationships/image" Target="../media/image308.png"/><Relationship Id="rId9" Type="http://schemas.openxmlformats.org/officeDocument/2006/relationships/image" Target="../media/image31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png"/><Relationship Id="rId7" Type="http://schemas.openxmlformats.org/officeDocument/2006/relationships/image" Target="../media/image319.png"/><Relationship Id="rId2" Type="http://schemas.openxmlformats.org/officeDocument/2006/relationships/image" Target="../media/image3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8.png"/><Relationship Id="rId5" Type="http://schemas.openxmlformats.org/officeDocument/2006/relationships/image" Target="../media/image317.png"/><Relationship Id="rId4" Type="http://schemas.openxmlformats.org/officeDocument/2006/relationships/image" Target="../media/image31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7" Type="http://schemas.openxmlformats.org/officeDocument/2006/relationships/image" Target="../media/image325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4.png"/><Relationship Id="rId5" Type="http://schemas.openxmlformats.org/officeDocument/2006/relationships/image" Target="../media/image323.png"/><Relationship Id="rId4" Type="http://schemas.openxmlformats.org/officeDocument/2006/relationships/image" Target="../media/image32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png"/><Relationship Id="rId13" Type="http://schemas.openxmlformats.org/officeDocument/2006/relationships/image" Target="../media/image336.png"/><Relationship Id="rId3" Type="http://schemas.openxmlformats.org/officeDocument/2006/relationships/image" Target="../media/image326.png"/><Relationship Id="rId7" Type="http://schemas.openxmlformats.org/officeDocument/2006/relationships/image" Target="../media/image330.png"/><Relationship Id="rId12" Type="http://schemas.openxmlformats.org/officeDocument/2006/relationships/image" Target="../media/image335.png"/><Relationship Id="rId17" Type="http://schemas.openxmlformats.org/officeDocument/2006/relationships/image" Target="../media/image340.png"/><Relationship Id="rId2" Type="http://schemas.openxmlformats.org/officeDocument/2006/relationships/image" Target="../media/image322.png"/><Relationship Id="rId16" Type="http://schemas.openxmlformats.org/officeDocument/2006/relationships/image" Target="../media/image3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9.png"/><Relationship Id="rId11" Type="http://schemas.openxmlformats.org/officeDocument/2006/relationships/image" Target="../media/image334.png"/><Relationship Id="rId5" Type="http://schemas.openxmlformats.org/officeDocument/2006/relationships/image" Target="../media/image328.png"/><Relationship Id="rId15" Type="http://schemas.openxmlformats.org/officeDocument/2006/relationships/image" Target="../media/image338.png"/><Relationship Id="rId10" Type="http://schemas.openxmlformats.org/officeDocument/2006/relationships/image" Target="../media/image333.png"/><Relationship Id="rId4" Type="http://schemas.openxmlformats.org/officeDocument/2006/relationships/image" Target="../media/image327.png"/><Relationship Id="rId9" Type="http://schemas.openxmlformats.org/officeDocument/2006/relationships/image" Target="../media/image332.png"/><Relationship Id="rId14" Type="http://schemas.openxmlformats.org/officeDocument/2006/relationships/image" Target="../media/image33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7.png"/><Relationship Id="rId3" Type="http://schemas.openxmlformats.org/officeDocument/2006/relationships/image" Target="../media/image342.png"/><Relationship Id="rId7" Type="http://schemas.openxmlformats.org/officeDocument/2006/relationships/image" Target="../media/image346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5.png"/><Relationship Id="rId5" Type="http://schemas.openxmlformats.org/officeDocument/2006/relationships/image" Target="../media/image344.png"/><Relationship Id="rId4" Type="http://schemas.openxmlformats.org/officeDocument/2006/relationships/image" Target="../media/image3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9.png"/><Relationship Id="rId2" Type="http://schemas.openxmlformats.org/officeDocument/2006/relationships/image" Target="../media/image3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7.png"/><Relationship Id="rId13" Type="http://schemas.openxmlformats.org/officeDocument/2006/relationships/image" Target="../media/image362.png"/><Relationship Id="rId3" Type="http://schemas.openxmlformats.org/officeDocument/2006/relationships/image" Target="../media/image352.png"/><Relationship Id="rId7" Type="http://schemas.openxmlformats.org/officeDocument/2006/relationships/image" Target="../media/image356.png"/><Relationship Id="rId12" Type="http://schemas.openxmlformats.org/officeDocument/2006/relationships/image" Target="../media/image361.pn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5.png"/><Relationship Id="rId11" Type="http://schemas.openxmlformats.org/officeDocument/2006/relationships/image" Target="../media/image360.png"/><Relationship Id="rId5" Type="http://schemas.openxmlformats.org/officeDocument/2006/relationships/image" Target="../media/image354.png"/><Relationship Id="rId10" Type="http://schemas.openxmlformats.org/officeDocument/2006/relationships/image" Target="../media/image359.png"/><Relationship Id="rId4" Type="http://schemas.openxmlformats.org/officeDocument/2006/relationships/image" Target="../media/image353.png"/><Relationship Id="rId9" Type="http://schemas.openxmlformats.org/officeDocument/2006/relationships/image" Target="../media/image358.png"/><Relationship Id="rId14" Type="http://schemas.openxmlformats.org/officeDocument/2006/relationships/image" Target="../media/image36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365.png"/><Relationship Id="rId7" Type="http://schemas.openxmlformats.org/officeDocument/2006/relationships/image" Target="../media/image369.png"/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8.png"/><Relationship Id="rId5" Type="http://schemas.openxmlformats.org/officeDocument/2006/relationships/image" Target="../media/image367.png"/><Relationship Id="rId4" Type="http://schemas.openxmlformats.org/officeDocument/2006/relationships/image" Target="../media/image36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7.png"/><Relationship Id="rId3" Type="http://schemas.openxmlformats.org/officeDocument/2006/relationships/image" Target="../media/image372.png"/><Relationship Id="rId7" Type="http://schemas.openxmlformats.org/officeDocument/2006/relationships/image" Target="../media/image376.png"/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5.png"/><Relationship Id="rId5" Type="http://schemas.openxmlformats.org/officeDocument/2006/relationships/image" Target="../media/image374.png"/><Relationship Id="rId10" Type="http://schemas.openxmlformats.org/officeDocument/2006/relationships/image" Target="../media/image379.png"/><Relationship Id="rId4" Type="http://schemas.openxmlformats.org/officeDocument/2006/relationships/image" Target="../media/image373.png"/><Relationship Id="rId9" Type="http://schemas.openxmlformats.org/officeDocument/2006/relationships/image" Target="../media/image37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4.png"/><Relationship Id="rId13" Type="http://schemas.openxmlformats.org/officeDocument/2006/relationships/image" Target="../media/image389.png"/><Relationship Id="rId3" Type="http://schemas.openxmlformats.org/officeDocument/2006/relationships/image" Target="../media/image377.png"/><Relationship Id="rId7" Type="http://schemas.openxmlformats.org/officeDocument/2006/relationships/image" Target="../media/image383.png"/><Relationship Id="rId12" Type="http://schemas.openxmlformats.org/officeDocument/2006/relationships/image" Target="../media/image388.png"/><Relationship Id="rId2" Type="http://schemas.openxmlformats.org/officeDocument/2006/relationships/image" Target="../media/image3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2.png"/><Relationship Id="rId11" Type="http://schemas.openxmlformats.org/officeDocument/2006/relationships/image" Target="../media/image387.png"/><Relationship Id="rId5" Type="http://schemas.openxmlformats.org/officeDocument/2006/relationships/image" Target="../media/image381.png"/><Relationship Id="rId15" Type="http://schemas.openxmlformats.org/officeDocument/2006/relationships/image" Target="../media/image391.png"/><Relationship Id="rId10" Type="http://schemas.openxmlformats.org/officeDocument/2006/relationships/image" Target="../media/image386.png"/><Relationship Id="rId4" Type="http://schemas.openxmlformats.org/officeDocument/2006/relationships/image" Target="../media/image380.png"/><Relationship Id="rId9" Type="http://schemas.openxmlformats.org/officeDocument/2006/relationships/image" Target="../media/image385.png"/><Relationship Id="rId14" Type="http://schemas.openxmlformats.org/officeDocument/2006/relationships/image" Target="../media/image39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3.png"/><Relationship Id="rId7" Type="http://schemas.openxmlformats.org/officeDocument/2006/relationships/image" Target="../media/image397.png"/><Relationship Id="rId2" Type="http://schemas.openxmlformats.org/officeDocument/2006/relationships/image" Target="../media/image3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6.png"/><Relationship Id="rId5" Type="http://schemas.openxmlformats.org/officeDocument/2006/relationships/image" Target="../media/image395.png"/><Relationship Id="rId4" Type="http://schemas.openxmlformats.org/officeDocument/2006/relationships/image" Target="../media/image39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4.png"/><Relationship Id="rId13" Type="http://schemas.openxmlformats.org/officeDocument/2006/relationships/image" Target="../media/image408.png"/><Relationship Id="rId18" Type="http://schemas.openxmlformats.org/officeDocument/2006/relationships/image" Target="../media/image413.png"/><Relationship Id="rId3" Type="http://schemas.openxmlformats.org/officeDocument/2006/relationships/image" Target="../media/image399.png"/><Relationship Id="rId7" Type="http://schemas.openxmlformats.org/officeDocument/2006/relationships/image" Target="../media/image403.png"/><Relationship Id="rId12" Type="http://schemas.openxmlformats.org/officeDocument/2006/relationships/image" Target="../media/image407.png"/><Relationship Id="rId17" Type="http://schemas.openxmlformats.org/officeDocument/2006/relationships/image" Target="../media/image412.png"/><Relationship Id="rId2" Type="http://schemas.openxmlformats.org/officeDocument/2006/relationships/image" Target="../media/image398.png"/><Relationship Id="rId16" Type="http://schemas.openxmlformats.org/officeDocument/2006/relationships/image" Target="../media/image411.png"/><Relationship Id="rId20" Type="http://schemas.openxmlformats.org/officeDocument/2006/relationships/image" Target="../media/image4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2.png"/><Relationship Id="rId11" Type="http://schemas.openxmlformats.org/officeDocument/2006/relationships/image" Target="../media/image406.png"/><Relationship Id="rId5" Type="http://schemas.openxmlformats.org/officeDocument/2006/relationships/image" Target="../media/image401.png"/><Relationship Id="rId15" Type="http://schemas.openxmlformats.org/officeDocument/2006/relationships/image" Target="../media/image410.png"/><Relationship Id="rId10" Type="http://schemas.openxmlformats.org/officeDocument/2006/relationships/image" Target="../media/image4000.png"/><Relationship Id="rId19" Type="http://schemas.openxmlformats.org/officeDocument/2006/relationships/image" Target="../media/image414.png"/><Relationship Id="rId4" Type="http://schemas.openxmlformats.org/officeDocument/2006/relationships/image" Target="../media/image400.png"/><Relationship Id="rId9" Type="http://schemas.openxmlformats.org/officeDocument/2006/relationships/image" Target="../media/image405.png"/><Relationship Id="rId14" Type="http://schemas.openxmlformats.org/officeDocument/2006/relationships/image" Target="../media/image40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7.png"/><Relationship Id="rId7" Type="http://schemas.openxmlformats.org/officeDocument/2006/relationships/image" Target="../media/image421.png"/><Relationship Id="rId2" Type="http://schemas.openxmlformats.org/officeDocument/2006/relationships/image" Target="../media/image4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5" Type="http://schemas.openxmlformats.org/officeDocument/2006/relationships/image" Target="../media/image419.png"/><Relationship Id="rId4" Type="http://schemas.openxmlformats.org/officeDocument/2006/relationships/image" Target="../media/image41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8.png"/><Relationship Id="rId3" Type="http://schemas.openxmlformats.org/officeDocument/2006/relationships/image" Target="../media/image423.png"/><Relationship Id="rId7" Type="http://schemas.openxmlformats.org/officeDocument/2006/relationships/image" Target="../media/image427.png"/><Relationship Id="rId12" Type="http://schemas.openxmlformats.org/officeDocument/2006/relationships/image" Target="../media/image432.png"/><Relationship Id="rId2" Type="http://schemas.openxmlformats.org/officeDocument/2006/relationships/image" Target="../media/image4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6.png"/><Relationship Id="rId11" Type="http://schemas.openxmlformats.org/officeDocument/2006/relationships/image" Target="../media/image431.png"/><Relationship Id="rId5" Type="http://schemas.openxmlformats.org/officeDocument/2006/relationships/image" Target="../media/image425.png"/><Relationship Id="rId10" Type="http://schemas.openxmlformats.org/officeDocument/2006/relationships/image" Target="../media/image430.png"/><Relationship Id="rId4" Type="http://schemas.openxmlformats.org/officeDocument/2006/relationships/image" Target="../media/image424.png"/><Relationship Id="rId9" Type="http://schemas.openxmlformats.org/officeDocument/2006/relationships/image" Target="../media/image42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3" Type="http://schemas.openxmlformats.org/officeDocument/2006/relationships/image" Target="../media/image434.png"/><Relationship Id="rId7" Type="http://schemas.openxmlformats.org/officeDocument/2006/relationships/image" Target="../media/image438.png"/><Relationship Id="rId2" Type="http://schemas.openxmlformats.org/officeDocument/2006/relationships/image" Target="../media/image4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7.png"/><Relationship Id="rId11" Type="http://schemas.openxmlformats.org/officeDocument/2006/relationships/image" Target="../media/image442.png"/><Relationship Id="rId5" Type="http://schemas.openxmlformats.org/officeDocument/2006/relationships/image" Target="../media/image436.png"/><Relationship Id="rId10" Type="http://schemas.openxmlformats.org/officeDocument/2006/relationships/image" Target="../media/image441.png"/><Relationship Id="rId4" Type="http://schemas.openxmlformats.org/officeDocument/2006/relationships/image" Target="../media/image435.png"/><Relationship Id="rId9" Type="http://schemas.openxmlformats.org/officeDocument/2006/relationships/image" Target="../media/image44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9.png"/><Relationship Id="rId3" Type="http://schemas.openxmlformats.org/officeDocument/2006/relationships/image" Target="../media/image444.png"/><Relationship Id="rId7" Type="http://schemas.openxmlformats.org/officeDocument/2006/relationships/image" Target="../media/image448.png"/><Relationship Id="rId2" Type="http://schemas.openxmlformats.org/officeDocument/2006/relationships/image" Target="../media/image4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7.png"/><Relationship Id="rId5" Type="http://schemas.openxmlformats.org/officeDocument/2006/relationships/image" Target="../media/image446.png"/><Relationship Id="rId4" Type="http://schemas.openxmlformats.org/officeDocument/2006/relationships/image" Target="../media/image445.png"/><Relationship Id="rId9" Type="http://schemas.openxmlformats.org/officeDocument/2006/relationships/image" Target="../media/image45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7.png"/><Relationship Id="rId3" Type="http://schemas.openxmlformats.org/officeDocument/2006/relationships/image" Target="../media/image452.png"/><Relationship Id="rId7" Type="http://schemas.openxmlformats.org/officeDocument/2006/relationships/image" Target="../media/image456.png"/><Relationship Id="rId2" Type="http://schemas.openxmlformats.org/officeDocument/2006/relationships/image" Target="../media/image4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5.png"/><Relationship Id="rId5" Type="http://schemas.openxmlformats.org/officeDocument/2006/relationships/image" Target="../media/image454.png"/><Relationship Id="rId4" Type="http://schemas.openxmlformats.org/officeDocument/2006/relationships/image" Target="../media/image45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4.png"/><Relationship Id="rId13" Type="http://schemas.openxmlformats.org/officeDocument/2006/relationships/image" Target="../media/image469.png"/><Relationship Id="rId3" Type="http://schemas.openxmlformats.org/officeDocument/2006/relationships/image" Target="../media/image459.png"/><Relationship Id="rId7" Type="http://schemas.openxmlformats.org/officeDocument/2006/relationships/image" Target="../media/image463.png"/><Relationship Id="rId12" Type="http://schemas.openxmlformats.org/officeDocument/2006/relationships/image" Target="../media/image468.png"/><Relationship Id="rId2" Type="http://schemas.openxmlformats.org/officeDocument/2006/relationships/image" Target="../media/image4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2.png"/><Relationship Id="rId11" Type="http://schemas.openxmlformats.org/officeDocument/2006/relationships/image" Target="../media/image467.png"/><Relationship Id="rId5" Type="http://schemas.openxmlformats.org/officeDocument/2006/relationships/image" Target="../media/image461.png"/><Relationship Id="rId15" Type="http://schemas.openxmlformats.org/officeDocument/2006/relationships/image" Target="../media/image471.png"/><Relationship Id="rId10" Type="http://schemas.openxmlformats.org/officeDocument/2006/relationships/image" Target="../media/image466.png"/><Relationship Id="rId4" Type="http://schemas.openxmlformats.org/officeDocument/2006/relationships/image" Target="../media/image460.png"/><Relationship Id="rId9" Type="http://schemas.openxmlformats.org/officeDocument/2006/relationships/image" Target="../media/image465.png"/><Relationship Id="rId14" Type="http://schemas.openxmlformats.org/officeDocument/2006/relationships/image" Target="../media/image470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8.png"/><Relationship Id="rId3" Type="http://schemas.openxmlformats.org/officeDocument/2006/relationships/image" Target="../media/image473.png"/><Relationship Id="rId7" Type="http://schemas.openxmlformats.org/officeDocument/2006/relationships/image" Target="../media/image477.png"/><Relationship Id="rId2" Type="http://schemas.openxmlformats.org/officeDocument/2006/relationships/image" Target="../media/image4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6.png"/><Relationship Id="rId5" Type="http://schemas.openxmlformats.org/officeDocument/2006/relationships/image" Target="../media/image475.png"/><Relationship Id="rId10" Type="http://schemas.openxmlformats.org/officeDocument/2006/relationships/image" Target="../media/image480.png"/><Relationship Id="rId4" Type="http://schemas.openxmlformats.org/officeDocument/2006/relationships/image" Target="../media/image474.png"/><Relationship Id="rId9" Type="http://schemas.openxmlformats.org/officeDocument/2006/relationships/image" Target="../media/image479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7.png"/><Relationship Id="rId3" Type="http://schemas.openxmlformats.org/officeDocument/2006/relationships/image" Target="../media/image482.png"/><Relationship Id="rId7" Type="http://schemas.openxmlformats.org/officeDocument/2006/relationships/image" Target="../media/image486.png"/><Relationship Id="rId2" Type="http://schemas.openxmlformats.org/officeDocument/2006/relationships/image" Target="../media/image4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5.png"/><Relationship Id="rId11" Type="http://schemas.openxmlformats.org/officeDocument/2006/relationships/image" Target="../media/image490.png"/><Relationship Id="rId5" Type="http://schemas.openxmlformats.org/officeDocument/2006/relationships/image" Target="../media/image484.png"/><Relationship Id="rId10" Type="http://schemas.openxmlformats.org/officeDocument/2006/relationships/image" Target="../media/image489.png"/><Relationship Id="rId4" Type="http://schemas.openxmlformats.org/officeDocument/2006/relationships/image" Target="../media/image483.png"/><Relationship Id="rId9" Type="http://schemas.openxmlformats.org/officeDocument/2006/relationships/image" Target="../media/image48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6.png"/><Relationship Id="rId13" Type="http://schemas.openxmlformats.org/officeDocument/2006/relationships/image" Target="../media/image501.png"/><Relationship Id="rId18" Type="http://schemas.openxmlformats.org/officeDocument/2006/relationships/image" Target="../media/image505.png"/><Relationship Id="rId3" Type="http://schemas.openxmlformats.org/officeDocument/2006/relationships/image" Target="../media/image492.png"/><Relationship Id="rId7" Type="http://schemas.openxmlformats.org/officeDocument/2006/relationships/image" Target="../media/image495.png"/><Relationship Id="rId12" Type="http://schemas.openxmlformats.org/officeDocument/2006/relationships/image" Target="../media/image500.png"/><Relationship Id="rId17" Type="http://schemas.openxmlformats.org/officeDocument/2006/relationships/image" Target="../media/image483.png"/><Relationship Id="rId2" Type="http://schemas.openxmlformats.org/officeDocument/2006/relationships/image" Target="../media/image491.png"/><Relationship Id="rId16" Type="http://schemas.openxmlformats.org/officeDocument/2006/relationships/image" Target="../media/image5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4.png"/><Relationship Id="rId11" Type="http://schemas.openxmlformats.org/officeDocument/2006/relationships/image" Target="../media/image499.png"/><Relationship Id="rId5" Type="http://schemas.openxmlformats.org/officeDocument/2006/relationships/image" Target="../media/image493.png"/><Relationship Id="rId15" Type="http://schemas.openxmlformats.org/officeDocument/2006/relationships/image" Target="../media/image503.png"/><Relationship Id="rId10" Type="http://schemas.openxmlformats.org/officeDocument/2006/relationships/image" Target="../media/image498.png"/><Relationship Id="rId4" Type="http://schemas.openxmlformats.org/officeDocument/2006/relationships/image" Target="../media/image484.png"/><Relationship Id="rId9" Type="http://schemas.openxmlformats.org/officeDocument/2006/relationships/image" Target="../media/image497.png"/><Relationship Id="rId14" Type="http://schemas.openxmlformats.org/officeDocument/2006/relationships/image" Target="../media/image50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2.png"/><Relationship Id="rId3" Type="http://schemas.openxmlformats.org/officeDocument/2006/relationships/image" Target="../media/image507.png"/><Relationship Id="rId7" Type="http://schemas.openxmlformats.org/officeDocument/2006/relationships/image" Target="../media/image511.png"/><Relationship Id="rId2" Type="http://schemas.openxmlformats.org/officeDocument/2006/relationships/image" Target="../media/image5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509.png"/><Relationship Id="rId4" Type="http://schemas.openxmlformats.org/officeDocument/2006/relationships/image" Target="../media/image50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9.png"/><Relationship Id="rId3" Type="http://schemas.openxmlformats.org/officeDocument/2006/relationships/image" Target="../media/image514.png"/><Relationship Id="rId7" Type="http://schemas.openxmlformats.org/officeDocument/2006/relationships/image" Target="../media/image518.png"/><Relationship Id="rId2" Type="http://schemas.openxmlformats.org/officeDocument/2006/relationships/image" Target="../media/image5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7.png"/><Relationship Id="rId5" Type="http://schemas.openxmlformats.org/officeDocument/2006/relationships/image" Target="../media/image516.png"/><Relationship Id="rId4" Type="http://schemas.openxmlformats.org/officeDocument/2006/relationships/image" Target="../media/image51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6.png"/><Relationship Id="rId3" Type="http://schemas.openxmlformats.org/officeDocument/2006/relationships/image" Target="../media/image521.png"/><Relationship Id="rId7" Type="http://schemas.openxmlformats.org/officeDocument/2006/relationships/image" Target="../media/image525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4.png"/><Relationship Id="rId5" Type="http://schemas.openxmlformats.org/officeDocument/2006/relationships/image" Target="../media/image523.png"/><Relationship Id="rId4" Type="http://schemas.openxmlformats.org/officeDocument/2006/relationships/image" Target="../media/image522.png"/><Relationship Id="rId9" Type="http://schemas.openxmlformats.org/officeDocument/2006/relationships/image" Target="../media/image52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9.png"/><Relationship Id="rId7" Type="http://schemas.openxmlformats.org/officeDocument/2006/relationships/image" Target="../media/image532.png"/><Relationship Id="rId2" Type="http://schemas.openxmlformats.org/officeDocument/2006/relationships/image" Target="../media/image5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1.png"/><Relationship Id="rId5" Type="http://schemas.openxmlformats.org/officeDocument/2006/relationships/image" Target="../media/image530.png"/><Relationship Id="rId4" Type="http://schemas.openxmlformats.org/officeDocument/2006/relationships/image" Target="../media/image508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9.png"/><Relationship Id="rId3" Type="http://schemas.openxmlformats.org/officeDocument/2006/relationships/image" Target="../media/image534.png"/><Relationship Id="rId7" Type="http://schemas.openxmlformats.org/officeDocument/2006/relationships/image" Target="../media/image538.png"/><Relationship Id="rId12" Type="http://schemas.openxmlformats.org/officeDocument/2006/relationships/image" Target="../media/image543.png"/><Relationship Id="rId2" Type="http://schemas.openxmlformats.org/officeDocument/2006/relationships/image" Target="../media/image5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7.png"/><Relationship Id="rId11" Type="http://schemas.openxmlformats.org/officeDocument/2006/relationships/image" Target="../media/image542.png"/><Relationship Id="rId5" Type="http://schemas.openxmlformats.org/officeDocument/2006/relationships/image" Target="../media/image536.png"/><Relationship Id="rId10" Type="http://schemas.openxmlformats.org/officeDocument/2006/relationships/image" Target="../media/image541.png"/><Relationship Id="rId4" Type="http://schemas.openxmlformats.org/officeDocument/2006/relationships/image" Target="../media/image535.png"/><Relationship Id="rId9" Type="http://schemas.openxmlformats.org/officeDocument/2006/relationships/image" Target="../media/image54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5.png"/><Relationship Id="rId2" Type="http://schemas.openxmlformats.org/officeDocument/2006/relationships/image" Target="../media/image5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6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3.png"/><Relationship Id="rId3" Type="http://schemas.openxmlformats.org/officeDocument/2006/relationships/image" Target="../media/image548.png"/><Relationship Id="rId7" Type="http://schemas.openxmlformats.org/officeDocument/2006/relationships/image" Target="../media/image552.png"/><Relationship Id="rId2" Type="http://schemas.openxmlformats.org/officeDocument/2006/relationships/image" Target="../media/image5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1.png"/><Relationship Id="rId5" Type="http://schemas.openxmlformats.org/officeDocument/2006/relationships/image" Target="../media/image550.png"/><Relationship Id="rId4" Type="http://schemas.openxmlformats.org/officeDocument/2006/relationships/image" Target="../media/image549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0.png"/><Relationship Id="rId3" Type="http://schemas.openxmlformats.org/officeDocument/2006/relationships/image" Target="../media/image555.png"/><Relationship Id="rId7" Type="http://schemas.openxmlformats.org/officeDocument/2006/relationships/image" Target="../media/image559.png"/><Relationship Id="rId2" Type="http://schemas.openxmlformats.org/officeDocument/2006/relationships/image" Target="../media/image5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8.png"/><Relationship Id="rId5" Type="http://schemas.openxmlformats.org/officeDocument/2006/relationships/image" Target="../media/image557.png"/><Relationship Id="rId4" Type="http://schemas.openxmlformats.org/officeDocument/2006/relationships/image" Target="../media/image556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7.png"/><Relationship Id="rId3" Type="http://schemas.openxmlformats.org/officeDocument/2006/relationships/image" Target="../media/image562.png"/><Relationship Id="rId7" Type="http://schemas.openxmlformats.org/officeDocument/2006/relationships/image" Target="../media/image566.png"/><Relationship Id="rId2" Type="http://schemas.openxmlformats.org/officeDocument/2006/relationships/image" Target="../media/image5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5.png"/><Relationship Id="rId5" Type="http://schemas.openxmlformats.org/officeDocument/2006/relationships/image" Target="../media/image564.png"/><Relationship Id="rId4" Type="http://schemas.openxmlformats.org/officeDocument/2006/relationships/image" Target="../media/image563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4.png"/><Relationship Id="rId3" Type="http://schemas.openxmlformats.org/officeDocument/2006/relationships/image" Target="../media/image569.png"/><Relationship Id="rId7" Type="http://schemas.openxmlformats.org/officeDocument/2006/relationships/image" Target="../media/image573.png"/><Relationship Id="rId2" Type="http://schemas.openxmlformats.org/officeDocument/2006/relationships/image" Target="../media/image5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2.png"/><Relationship Id="rId5" Type="http://schemas.openxmlformats.org/officeDocument/2006/relationships/image" Target="../media/image571.png"/><Relationship Id="rId4" Type="http://schemas.openxmlformats.org/officeDocument/2006/relationships/image" Target="../media/image570.png"/><Relationship Id="rId9" Type="http://schemas.openxmlformats.org/officeDocument/2006/relationships/image" Target="../media/image57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7.png"/><Relationship Id="rId2" Type="http://schemas.openxmlformats.org/officeDocument/2006/relationships/image" Target="../media/image5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9.png"/><Relationship Id="rId4" Type="http://schemas.openxmlformats.org/officeDocument/2006/relationships/image" Target="../media/image578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2.png"/><Relationship Id="rId2" Type="http://schemas.openxmlformats.org/officeDocument/2006/relationships/image" Target="../media/image5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4.png"/><Relationship Id="rId4" Type="http://schemas.openxmlformats.org/officeDocument/2006/relationships/image" Target="../media/image583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1.png"/><Relationship Id="rId13" Type="http://schemas.openxmlformats.org/officeDocument/2006/relationships/image" Target="../media/image596.png"/><Relationship Id="rId3" Type="http://schemas.openxmlformats.org/officeDocument/2006/relationships/image" Target="../media/image586.png"/><Relationship Id="rId7" Type="http://schemas.openxmlformats.org/officeDocument/2006/relationships/image" Target="../media/image590.png"/><Relationship Id="rId12" Type="http://schemas.openxmlformats.org/officeDocument/2006/relationships/image" Target="../media/image595.png"/><Relationship Id="rId2" Type="http://schemas.openxmlformats.org/officeDocument/2006/relationships/image" Target="../media/image5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9.png"/><Relationship Id="rId11" Type="http://schemas.openxmlformats.org/officeDocument/2006/relationships/image" Target="../media/image594.png"/><Relationship Id="rId5" Type="http://schemas.openxmlformats.org/officeDocument/2006/relationships/image" Target="../media/image588.png"/><Relationship Id="rId10" Type="http://schemas.openxmlformats.org/officeDocument/2006/relationships/image" Target="../media/image593.png"/><Relationship Id="rId4" Type="http://schemas.openxmlformats.org/officeDocument/2006/relationships/image" Target="../media/image587.png"/><Relationship Id="rId9" Type="http://schemas.openxmlformats.org/officeDocument/2006/relationships/image" Target="../media/image59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8.png"/><Relationship Id="rId2" Type="http://schemas.openxmlformats.org/officeDocument/2006/relationships/image" Target="../media/image5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1.png"/><Relationship Id="rId5" Type="http://schemas.openxmlformats.org/officeDocument/2006/relationships/image" Target="../media/image600.png"/><Relationship Id="rId4" Type="http://schemas.openxmlformats.org/officeDocument/2006/relationships/image" Target="../media/image599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8.png"/><Relationship Id="rId3" Type="http://schemas.openxmlformats.org/officeDocument/2006/relationships/image" Target="../media/image603.png"/><Relationship Id="rId7" Type="http://schemas.openxmlformats.org/officeDocument/2006/relationships/image" Target="../media/image607.png"/><Relationship Id="rId2" Type="http://schemas.openxmlformats.org/officeDocument/2006/relationships/image" Target="../media/image6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6.png"/><Relationship Id="rId5" Type="http://schemas.openxmlformats.org/officeDocument/2006/relationships/image" Target="../media/image605.png"/><Relationship Id="rId10" Type="http://schemas.openxmlformats.org/officeDocument/2006/relationships/image" Target="../media/image610.png"/><Relationship Id="rId4" Type="http://schemas.openxmlformats.org/officeDocument/2006/relationships/image" Target="../media/image604.png"/><Relationship Id="rId9" Type="http://schemas.openxmlformats.org/officeDocument/2006/relationships/image" Target="../media/image609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2.png"/><Relationship Id="rId2" Type="http://schemas.openxmlformats.org/officeDocument/2006/relationships/image" Target="../media/image6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5.png"/><Relationship Id="rId5" Type="http://schemas.openxmlformats.org/officeDocument/2006/relationships/image" Target="../media/image614.png"/><Relationship Id="rId4" Type="http://schemas.openxmlformats.org/officeDocument/2006/relationships/image" Target="../media/image613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2.png"/><Relationship Id="rId3" Type="http://schemas.openxmlformats.org/officeDocument/2006/relationships/image" Target="../media/image617.png"/><Relationship Id="rId7" Type="http://schemas.openxmlformats.org/officeDocument/2006/relationships/image" Target="../media/image621.png"/><Relationship Id="rId2" Type="http://schemas.openxmlformats.org/officeDocument/2006/relationships/image" Target="../media/image6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0.png"/><Relationship Id="rId5" Type="http://schemas.openxmlformats.org/officeDocument/2006/relationships/image" Target="../media/image619.png"/><Relationship Id="rId10" Type="http://schemas.openxmlformats.org/officeDocument/2006/relationships/image" Target="../media/image624.png"/><Relationship Id="rId4" Type="http://schemas.openxmlformats.org/officeDocument/2006/relationships/image" Target="../media/image618.png"/><Relationship Id="rId9" Type="http://schemas.openxmlformats.org/officeDocument/2006/relationships/image" Target="../media/image623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1.png"/><Relationship Id="rId3" Type="http://schemas.openxmlformats.org/officeDocument/2006/relationships/image" Target="../media/image626.png"/><Relationship Id="rId7" Type="http://schemas.openxmlformats.org/officeDocument/2006/relationships/image" Target="../media/image630.png"/><Relationship Id="rId2" Type="http://schemas.openxmlformats.org/officeDocument/2006/relationships/image" Target="../media/image6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9.png"/><Relationship Id="rId5" Type="http://schemas.openxmlformats.org/officeDocument/2006/relationships/image" Target="../media/image628.png"/><Relationship Id="rId10" Type="http://schemas.openxmlformats.org/officeDocument/2006/relationships/image" Target="../media/image633.png"/><Relationship Id="rId4" Type="http://schemas.openxmlformats.org/officeDocument/2006/relationships/image" Target="../media/image627.png"/><Relationship Id="rId9" Type="http://schemas.openxmlformats.org/officeDocument/2006/relationships/image" Target="../media/image632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9.png"/><Relationship Id="rId13" Type="http://schemas.openxmlformats.org/officeDocument/2006/relationships/image" Target="../media/image644.png"/><Relationship Id="rId3" Type="http://schemas.openxmlformats.org/officeDocument/2006/relationships/image" Target="../media/image634.png"/><Relationship Id="rId7" Type="http://schemas.openxmlformats.org/officeDocument/2006/relationships/image" Target="../media/image638.png"/><Relationship Id="rId12" Type="http://schemas.openxmlformats.org/officeDocument/2006/relationships/image" Target="../media/image643.png"/><Relationship Id="rId17" Type="http://schemas.openxmlformats.org/officeDocument/2006/relationships/image" Target="../media/image648.png"/><Relationship Id="rId2" Type="http://schemas.openxmlformats.org/officeDocument/2006/relationships/image" Target="../media/image625.png"/><Relationship Id="rId16" Type="http://schemas.openxmlformats.org/officeDocument/2006/relationships/image" Target="../media/image6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7.png"/><Relationship Id="rId11" Type="http://schemas.openxmlformats.org/officeDocument/2006/relationships/image" Target="../media/image642.png"/><Relationship Id="rId5" Type="http://schemas.openxmlformats.org/officeDocument/2006/relationships/image" Target="../media/image636.png"/><Relationship Id="rId15" Type="http://schemas.openxmlformats.org/officeDocument/2006/relationships/image" Target="../media/image646.png"/><Relationship Id="rId10" Type="http://schemas.openxmlformats.org/officeDocument/2006/relationships/image" Target="../media/image641.png"/><Relationship Id="rId4" Type="http://schemas.openxmlformats.org/officeDocument/2006/relationships/image" Target="../media/image635.png"/><Relationship Id="rId9" Type="http://schemas.openxmlformats.org/officeDocument/2006/relationships/image" Target="../media/image640.png"/><Relationship Id="rId14" Type="http://schemas.openxmlformats.org/officeDocument/2006/relationships/image" Target="../media/image645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5.png"/><Relationship Id="rId13" Type="http://schemas.openxmlformats.org/officeDocument/2006/relationships/image" Target="../media/image660.png"/><Relationship Id="rId3" Type="http://schemas.openxmlformats.org/officeDocument/2006/relationships/image" Target="../media/image650.png"/><Relationship Id="rId7" Type="http://schemas.openxmlformats.org/officeDocument/2006/relationships/image" Target="../media/image654.png"/><Relationship Id="rId12" Type="http://schemas.openxmlformats.org/officeDocument/2006/relationships/image" Target="../media/image659.png"/><Relationship Id="rId2" Type="http://schemas.openxmlformats.org/officeDocument/2006/relationships/image" Target="../media/image6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3.png"/><Relationship Id="rId11" Type="http://schemas.openxmlformats.org/officeDocument/2006/relationships/image" Target="../media/image658.png"/><Relationship Id="rId5" Type="http://schemas.openxmlformats.org/officeDocument/2006/relationships/image" Target="../media/image652.png"/><Relationship Id="rId10" Type="http://schemas.openxmlformats.org/officeDocument/2006/relationships/image" Target="../media/image657.png"/><Relationship Id="rId4" Type="http://schemas.openxmlformats.org/officeDocument/2006/relationships/image" Target="../media/image651.png"/><Relationship Id="rId9" Type="http://schemas.openxmlformats.org/officeDocument/2006/relationships/image" Target="../media/image656.png"/><Relationship Id="rId14" Type="http://schemas.openxmlformats.org/officeDocument/2006/relationships/image" Target="../media/image66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3.png"/><Relationship Id="rId2" Type="http://schemas.openxmlformats.org/officeDocument/2006/relationships/image" Target="../media/image6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5.png"/><Relationship Id="rId4" Type="http://schemas.openxmlformats.org/officeDocument/2006/relationships/image" Target="../media/image664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2.png"/><Relationship Id="rId3" Type="http://schemas.openxmlformats.org/officeDocument/2006/relationships/image" Target="../media/image667.png"/><Relationship Id="rId7" Type="http://schemas.openxmlformats.org/officeDocument/2006/relationships/image" Target="../media/image671.png"/><Relationship Id="rId12" Type="http://schemas.openxmlformats.org/officeDocument/2006/relationships/image" Target="../media/image639.png"/><Relationship Id="rId2" Type="http://schemas.openxmlformats.org/officeDocument/2006/relationships/image" Target="../media/image6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0.png"/><Relationship Id="rId11" Type="http://schemas.openxmlformats.org/officeDocument/2006/relationships/image" Target="../media/image675.png"/><Relationship Id="rId5" Type="http://schemas.openxmlformats.org/officeDocument/2006/relationships/image" Target="../media/image669.png"/><Relationship Id="rId10" Type="http://schemas.openxmlformats.org/officeDocument/2006/relationships/image" Target="../media/image674.png"/><Relationship Id="rId4" Type="http://schemas.openxmlformats.org/officeDocument/2006/relationships/image" Target="../media/image668.png"/><Relationship Id="rId9" Type="http://schemas.openxmlformats.org/officeDocument/2006/relationships/image" Target="../media/image673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1.png"/><Relationship Id="rId3" Type="http://schemas.openxmlformats.org/officeDocument/2006/relationships/image" Target="../media/image677.png"/><Relationship Id="rId7" Type="http://schemas.openxmlformats.org/officeDocument/2006/relationships/image" Target="../media/image680.png"/><Relationship Id="rId2" Type="http://schemas.openxmlformats.org/officeDocument/2006/relationships/image" Target="../media/image6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9.png"/><Relationship Id="rId11" Type="http://schemas.openxmlformats.org/officeDocument/2006/relationships/image" Target="../media/image684.png"/><Relationship Id="rId5" Type="http://schemas.openxmlformats.org/officeDocument/2006/relationships/image" Target="../media/image639.png"/><Relationship Id="rId10" Type="http://schemas.openxmlformats.org/officeDocument/2006/relationships/image" Target="../media/image683.png"/><Relationship Id="rId4" Type="http://schemas.openxmlformats.org/officeDocument/2006/relationships/image" Target="../media/image678.png"/><Relationship Id="rId9" Type="http://schemas.openxmlformats.org/officeDocument/2006/relationships/image" Target="../media/image68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6.png"/><Relationship Id="rId2" Type="http://schemas.openxmlformats.org/officeDocument/2006/relationships/image" Target="../media/image6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8.png"/><Relationship Id="rId4" Type="http://schemas.openxmlformats.org/officeDocument/2006/relationships/image" Target="../media/image687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2" Type="http://schemas.openxmlformats.org/officeDocument/2006/relationships/image" Target="../media/image6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3.png"/><Relationship Id="rId5" Type="http://schemas.openxmlformats.org/officeDocument/2006/relationships/image" Target="../media/image692.png"/><Relationship Id="rId4" Type="http://schemas.openxmlformats.org/officeDocument/2006/relationships/image" Target="../media/image691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50.png"/><Relationship Id="rId7" Type="http://schemas.openxmlformats.org/officeDocument/2006/relationships/image" Target="../media/image697.png"/><Relationship Id="rId2" Type="http://schemas.openxmlformats.org/officeDocument/2006/relationships/image" Target="../media/image6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6.png"/><Relationship Id="rId5" Type="http://schemas.openxmlformats.org/officeDocument/2006/relationships/image" Target="../media/image695.png"/><Relationship Id="rId4" Type="http://schemas.openxmlformats.org/officeDocument/2006/relationships/image" Target="../media/image6360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9.jpeg"/><Relationship Id="rId2" Type="http://schemas.openxmlformats.org/officeDocument/2006/relationships/image" Target="../media/image6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0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7.png"/><Relationship Id="rId3" Type="http://schemas.openxmlformats.org/officeDocument/2006/relationships/image" Target="../media/image702.png"/><Relationship Id="rId7" Type="http://schemas.openxmlformats.org/officeDocument/2006/relationships/image" Target="../media/image706.png"/><Relationship Id="rId2" Type="http://schemas.openxmlformats.org/officeDocument/2006/relationships/image" Target="../media/image7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5.png"/><Relationship Id="rId5" Type="http://schemas.openxmlformats.org/officeDocument/2006/relationships/image" Target="../media/image704.png"/><Relationship Id="rId4" Type="http://schemas.openxmlformats.org/officeDocument/2006/relationships/image" Target="../media/image703.png"/><Relationship Id="rId9" Type="http://schemas.openxmlformats.org/officeDocument/2006/relationships/image" Target="../media/image708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9.png"/><Relationship Id="rId2" Type="http://schemas.openxmlformats.org/officeDocument/2006/relationships/image" Target="../media/image7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1.png"/><Relationship Id="rId4" Type="http://schemas.openxmlformats.org/officeDocument/2006/relationships/image" Target="../media/image710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8.png"/><Relationship Id="rId3" Type="http://schemas.openxmlformats.org/officeDocument/2006/relationships/image" Target="../media/image713.png"/><Relationship Id="rId7" Type="http://schemas.openxmlformats.org/officeDocument/2006/relationships/image" Target="../media/image717.png"/><Relationship Id="rId12" Type="http://schemas.openxmlformats.org/officeDocument/2006/relationships/image" Target="../media/image722.png"/><Relationship Id="rId2" Type="http://schemas.openxmlformats.org/officeDocument/2006/relationships/image" Target="../media/image7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6.png"/><Relationship Id="rId11" Type="http://schemas.openxmlformats.org/officeDocument/2006/relationships/image" Target="../media/image721.png"/><Relationship Id="rId5" Type="http://schemas.openxmlformats.org/officeDocument/2006/relationships/image" Target="../media/image715.png"/><Relationship Id="rId10" Type="http://schemas.openxmlformats.org/officeDocument/2006/relationships/image" Target="../media/image720.png"/><Relationship Id="rId4" Type="http://schemas.openxmlformats.org/officeDocument/2006/relationships/image" Target="../media/image714.png"/><Relationship Id="rId9" Type="http://schemas.openxmlformats.org/officeDocument/2006/relationships/image" Target="../media/image719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4.png"/><Relationship Id="rId2" Type="http://schemas.openxmlformats.org/officeDocument/2006/relationships/image" Target="../media/image7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7.png"/><Relationship Id="rId5" Type="http://schemas.openxmlformats.org/officeDocument/2006/relationships/image" Target="../media/image726.png"/><Relationship Id="rId4" Type="http://schemas.openxmlformats.org/officeDocument/2006/relationships/image" Target="../media/image725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9.png"/><Relationship Id="rId7" Type="http://schemas.openxmlformats.org/officeDocument/2006/relationships/image" Target="../media/image733.png"/><Relationship Id="rId2" Type="http://schemas.openxmlformats.org/officeDocument/2006/relationships/image" Target="../media/image7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2.png"/><Relationship Id="rId5" Type="http://schemas.openxmlformats.org/officeDocument/2006/relationships/image" Target="../media/image731.png"/><Relationship Id="rId4" Type="http://schemas.openxmlformats.org/officeDocument/2006/relationships/image" Target="../media/image730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5.png"/><Relationship Id="rId2" Type="http://schemas.openxmlformats.org/officeDocument/2006/relationships/image" Target="../media/image7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7.png"/><Relationship Id="rId5" Type="http://schemas.openxmlformats.org/officeDocument/2006/relationships/image" Target="../media/image706.png"/><Relationship Id="rId4" Type="http://schemas.openxmlformats.org/officeDocument/2006/relationships/image" Target="../media/image736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4.png"/><Relationship Id="rId3" Type="http://schemas.openxmlformats.org/officeDocument/2006/relationships/image" Target="../media/image739.png"/><Relationship Id="rId7" Type="http://schemas.openxmlformats.org/officeDocument/2006/relationships/image" Target="../media/image743.png"/><Relationship Id="rId2" Type="http://schemas.openxmlformats.org/officeDocument/2006/relationships/image" Target="../media/image7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2.png"/><Relationship Id="rId5" Type="http://schemas.openxmlformats.org/officeDocument/2006/relationships/image" Target="../media/image741.png"/><Relationship Id="rId10" Type="http://schemas.openxmlformats.org/officeDocument/2006/relationships/image" Target="../media/image746.png"/><Relationship Id="rId4" Type="http://schemas.openxmlformats.org/officeDocument/2006/relationships/image" Target="../media/image740.png"/><Relationship Id="rId9" Type="http://schemas.openxmlformats.org/officeDocument/2006/relationships/image" Target="../media/image745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8.png"/><Relationship Id="rId2" Type="http://schemas.openxmlformats.org/officeDocument/2006/relationships/image" Target="../media/image7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0.png"/><Relationship Id="rId4" Type="http://schemas.openxmlformats.org/officeDocument/2006/relationships/image" Target="../media/image749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7.png"/><Relationship Id="rId3" Type="http://schemas.openxmlformats.org/officeDocument/2006/relationships/image" Target="../media/image752.png"/><Relationship Id="rId7" Type="http://schemas.openxmlformats.org/officeDocument/2006/relationships/image" Target="../media/image756.png"/><Relationship Id="rId2" Type="http://schemas.openxmlformats.org/officeDocument/2006/relationships/image" Target="../media/image7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5.png"/><Relationship Id="rId5" Type="http://schemas.openxmlformats.org/officeDocument/2006/relationships/image" Target="../media/image754.png"/><Relationship Id="rId4" Type="http://schemas.openxmlformats.org/officeDocument/2006/relationships/image" Target="../media/image753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4.png"/><Relationship Id="rId3" Type="http://schemas.openxmlformats.org/officeDocument/2006/relationships/image" Target="../media/image759.png"/><Relationship Id="rId7" Type="http://schemas.openxmlformats.org/officeDocument/2006/relationships/image" Target="../media/image763.png"/><Relationship Id="rId2" Type="http://schemas.openxmlformats.org/officeDocument/2006/relationships/image" Target="../media/image7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2.png"/><Relationship Id="rId5" Type="http://schemas.openxmlformats.org/officeDocument/2006/relationships/image" Target="../media/image761.png"/><Relationship Id="rId4" Type="http://schemas.openxmlformats.org/officeDocument/2006/relationships/image" Target="../media/image760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1.png"/><Relationship Id="rId3" Type="http://schemas.openxmlformats.org/officeDocument/2006/relationships/image" Target="../media/image766.png"/><Relationship Id="rId7" Type="http://schemas.openxmlformats.org/officeDocument/2006/relationships/image" Target="../media/image770.png"/><Relationship Id="rId2" Type="http://schemas.openxmlformats.org/officeDocument/2006/relationships/image" Target="../media/image7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9.png"/><Relationship Id="rId5" Type="http://schemas.openxmlformats.org/officeDocument/2006/relationships/image" Target="../media/image768.png"/><Relationship Id="rId4" Type="http://schemas.openxmlformats.org/officeDocument/2006/relationships/image" Target="../media/image767.png"/><Relationship Id="rId9" Type="http://schemas.openxmlformats.org/officeDocument/2006/relationships/image" Target="../media/image772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8.png"/><Relationship Id="rId3" Type="http://schemas.openxmlformats.org/officeDocument/2006/relationships/image" Target="../media/image773.png"/><Relationship Id="rId7" Type="http://schemas.openxmlformats.org/officeDocument/2006/relationships/image" Target="../media/image777.png"/><Relationship Id="rId2" Type="http://schemas.openxmlformats.org/officeDocument/2006/relationships/image" Target="../media/image7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6.png"/><Relationship Id="rId11" Type="http://schemas.openxmlformats.org/officeDocument/2006/relationships/image" Target="../media/image781.png"/><Relationship Id="rId5" Type="http://schemas.openxmlformats.org/officeDocument/2006/relationships/image" Target="../media/image775.png"/><Relationship Id="rId10" Type="http://schemas.openxmlformats.org/officeDocument/2006/relationships/image" Target="../media/image780.png"/><Relationship Id="rId4" Type="http://schemas.openxmlformats.org/officeDocument/2006/relationships/image" Target="../media/image774.png"/><Relationship Id="rId9" Type="http://schemas.openxmlformats.org/officeDocument/2006/relationships/image" Target="../media/image779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3.png"/><Relationship Id="rId2" Type="http://schemas.openxmlformats.org/officeDocument/2006/relationships/image" Target="../media/image7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4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5.png"/><Relationship Id="rId7" Type="http://schemas.openxmlformats.org/officeDocument/2006/relationships/image" Target="../media/image789.png"/><Relationship Id="rId2" Type="http://schemas.openxmlformats.org/officeDocument/2006/relationships/image" Target="../media/image7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8.png"/><Relationship Id="rId5" Type="http://schemas.openxmlformats.org/officeDocument/2006/relationships/image" Target="../media/image787.png"/><Relationship Id="rId4" Type="http://schemas.openxmlformats.org/officeDocument/2006/relationships/image" Target="../media/image786.pn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4.png"/><Relationship Id="rId13" Type="http://schemas.openxmlformats.org/officeDocument/2006/relationships/image" Target="../media/image798.png"/><Relationship Id="rId3" Type="http://schemas.openxmlformats.org/officeDocument/2006/relationships/image" Target="../media/image784.png"/><Relationship Id="rId7" Type="http://schemas.openxmlformats.org/officeDocument/2006/relationships/image" Target="../media/image788.png"/><Relationship Id="rId12" Type="http://schemas.openxmlformats.org/officeDocument/2006/relationships/image" Target="../media/image787.png"/><Relationship Id="rId2" Type="http://schemas.openxmlformats.org/officeDocument/2006/relationships/image" Target="../media/image790.png"/><Relationship Id="rId16" Type="http://schemas.openxmlformats.org/officeDocument/2006/relationships/image" Target="../media/image8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3.png"/><Relationship Id="rId11" Type="http://schemas.openxmlformats.org/officeDocument/2006/relationships/image" Target="../media/image797.png"/><Relationship Id="rId5" Type="http://schemas.openxmlformats.org/officeDocument/2006/relationships/image" Target="../media/image792.png"/><Relationship Id="rId15" Type="http://schemas.openxmlformats.org/officeDocument/2006/relationships/image" Target="../media/image800.png"/><Relationship Id="rId10" Type="http://schemas.openxmlformats.org/officeDocument/2006/relationships/image" Target="../media/image796.png"/><Relationship Id="rId4" Type="http://schemas.openxmlformats.org/officeDocument/2006/relationships/image" Target="../media/image791.png"/><Relationship Id="rId9" Type="http://schemas.openxmlformats.org/officeDocument/2006/relationships/image" Target="../media/image795.png"/><Relationship Id="rId14" Type="http://schemas.openxmlformats.org/officeDocument/2006/relationships/image" Target="../media/image799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6.png"/><Relationship Id="rId3" Type="http://schemas.openxmlformats.org/officeDocument/2006/relationships/image" Target="../media/image802.png"/><Relationship Id="rId7" Type="http://schemas.openxmlformats.org/officeDocument/2006/relationships/image" Target="../media/image805.png"/><Relationship Id="rId12" Type="http://schemas.openxmlformats.org/officeDocument/2006/relationships/image" Target="../media/image11310.png"/><Relationship Id="rId2" Type="http://schemas.openxmlformats.org/officeDocument/2006/relationships/image" Target="../media/image7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7.png"/><Relationship Id="rId11" Type="http://schemas.openxmlformats.org/officeDocument/2006/relationships/image" Target="../media/image11210.png"/><Relationship Id="rId5" Type="http://schemas.openxmlformats.org/officeDocument/2006/relationships/image" Target="../media/image804.png"/><Relationship Id="rId10" Type="http://schemas.openxmlformats.org/officeDocument/2006/relationships/image" Target="../media/image808.png"/><Relationship Id="rId4" Type="http://schemas.openxmlformats.org/officeDocument/2006/relationships/image" Target="../media/image803.png"/><Relationship Id="rId9" Type="http://schemas.openxmlformats.org/officeDocument/2006/relationships/image" Target="../media/image807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0.png"/><Relationship Id="rId7" Type="http://schemas.openxmlformats.org/officeDocument/2006/relationships/image" Target="../media/image814.png"/><Relationship Id="rId2" Type="http://schemas.openxmlformats.org/officeDocument/2006/relationships/image" Target="../media/image8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3.png"/><Relationship Id="rId5" Type="http://schemas.openxmlformats.org/officeDocument/2006/relationships/image" Target="../media/image812.png"/><Relationship Id="rId4" Type="http://schemas.openxmlformats.org/officeDocument/2006/relationships/image" Target="../media/image811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6.png"/><Relationship Id="rId2" Type="http://schemas.openxmlformats.org/officeDocument/2006/relationships/image" Target="../media/image8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8.png"/><Relationship Id="rId4" Type="http://schemas.openxmlformats.org/officeDocument/2006/relationships/image" Target="../media/image817.png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5.png"/><Relationship Id="rId3" Type="http://schemas.openxmlformats.org/officeDocument/2006/relationships/image" Target="../media/image820.png"/><Relationship Id="rId7" Type="http://schemas.openxmlformats.org/officeDocument/2006/relationships/image" Target="../media/image824.png"/><Relationship Id="rId2" Type="http://schemas.openxmlformats.org/officeDocument/2006/relationships/image" Target="../media/image8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3.png"/><Relationship Id="rId5" Type="http://schemas.openxmlformats.org/officeDocument/2006/relationships/image" Target="../media/image822.png"/><Relationship Id="rId4" Type="http://schemas.openxmlformats.org/officeDocument/2006/relationships/image" Target="../media/image821.png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1.png"/><Relationship Id="rId13" Type="http://schemas.openxmlformats.org/officeDocument/2006/relationships/image" Target="../media/image836.png"/><Relationship Id="rId3" Type="http://schemas.openxmlformats.org/officeDocument/2006/relationships/image" Target="../media/image826.png"/><Relationship Id="rId7" Type="http://schemas.openxmlformats.org/officeDocument/2006/relationships/image" Target="../media/image830.png"/><Relationship Id="rId12" Type="http://schemas.openxmlformats.org/officeDocument/2006/relationships/image" Target="../media/image835.png"/><Relationship Id="rId2" Type="http://schemas.openxmlformats.org/officeDocument/2006/relationships/image" Target="../media/image819.png"/><Relationship Id="rId16" Type="http://schemas.openxmlformats.org/officeDocument/2006/relationships/image" Target="../media/image8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9.png"/><Relationship Id="rId11" Type="http://schemas.openxmlformats.org/officeDocument/2006/relationships/image" Target="../media/image834.png"/><Relationship Id="rId5" Type="http://schemas.openxmlformats.org/officeDocument/2006/relationships/image" Target="../media/image828.png"/><Relationship Id="rId15" Type="http://schemas.openxmlformats.org/officeDocument/2006/relationships/image" Target="../media/image838.png"/><Relationship Id="rId10" Type="http://schemas.openxmlformats.org/officeDocument/2006/relationships/image" Target="../media/image833.png"/><Relationship Id="rId4" Type="http://schemas.openxmlformats.org/officeDocument/2006/relationships/image" Target="../media/image827.png"/><Relationship Id="rId9" Type="http://schemas.openxmlformats.org/officeDocument/2006/relationships/image" Target="../media/image832.png"/><Relationship Id="rId14" Type="http://schemas.openxmlformats.org/officeDocument/2006/relationships/image" Target="../media/image837.png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0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2.png"/><Relationship Id="rId2" Type="http://schemas.openxmlformats.org/officeDocument/2006/relationships/image" Target="../media/image841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9.png"/><Relationship Id="rId13" Type="http://schemas.openxmlformats.org/officeDocument/2006/relationships/image" Target="../media/image854.png"/><Relationship Id="rId3" Type="http://schemas.openxmlformats.org/officeDocument/2006/relationships/image" Target="../media/image844.png"/><Relationship Id="rId7" Type="http://schemas.openxmlformats.org/officeDocument/2006/relationships/image" Target="../media/image848.png"/><Relationship Id="rId12" Type="http://schemas.openxmlformats.org/officeDocument/2006/relationships/image" Target="../media/image853.png"/><Relationship Id="rId2" Type="http://schemas.openxmlformats.org/officeDocument/2006/relationships/image" Target="../media/image8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7.png"/><Relationship Id="rId11" Type="http://schemas.openxmlformats.org/officeDocument/2006/relationships/image" Target="../media/image852.png"/><Relationship Id="rId5" Type="http://schemas.openxmlformats.org/officeDocument/2006/relationships/image" Target="../media/image846.png"/><Relationship Id="rId15" Type="http://schemas.openxmlformats.org/officeDocument/2006/relationships/image" Target="../media/image856.png"/><Relationship Id="rId10" Type="http://schemas.openxmlformats.org/officeDocument/2006/relationships/image" Target="../media/image851.png"/><Relationship Id="rId4" Type="http://schemas.openxmlformats.org/officeDocument/2006/relationships/image" Target="../media/image845.png"/><Relationship Id="rId9" Type="http://schemas.openxmlformats.org/officeDocument/2006/relationships/image" Target="../media/image850.png"/><Relationship Id="rId14" Type="http://schemas.openxmlformats.org/officeDocument/2006/relationships/image" Target="../media/image855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7.png"/><Relationship Id="rId2" Type="http://schemas.openxmlformats.org/officeDocument/2006/relationships/image" Target="../media/image8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8.png"/></Relationships>
</file>

<file path=ppt/slides/_rels/slide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5.png"/><Relationship Id="rId13" Type="http://schemas.openxmlformats.org/officeDocument/2006/relationships/image" Target="../media/image870.png"/><Relationship Id="rId3" Type="http://schemas.openxmlformats.org/officeDocument/2006/relationships/image" Target="../media/image860.png"/><Relationship Id="rId7" Type="http://schemas.openxmlformats.org/officeDocument/2006/relationships/image" Target="../media/image864.png"/><Relationship Id="rId12" Type="http://schemas.openxmlformats.org/officeDocument/2006/relationships/image" Target="../media/image869.png"/><Relationship Id="rId2" Type="http://schemas.openxmlformats.org/officeDocument/2006/relationships/image" Target="../media/image8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3.png"/><Relationship Id="rId11" Type="http://schemas.openxmlformats.org/officeDocument/2006/relationships/image" Target="../media/image868.png"/><Relationship Id="rId5" Type="http://schemas.openxmlformats.org/officeDocument/2006/relationships/image" Target="../media/image862.png"/><Relationship Id="rId15" Type="http://schemas.openxmlformats.org/officeDocument/2006/relationships/image" Target="../media/image872.png"/><Relationship Id="rId10" Type="http://schemas.openxmlformats.org/officeDocument/2006/relationships/image" Target="../media/image867.png"/><Relationship Id="rId4" Type="http://schemas.openxmlformats.org/officeDocument/2006/relationships/image" Target="../media/image861.png"/><Relationship Id="rId9" Type="http://schemas.openxmlformats.org/officeDocument/2006/relationships/image" Target="../media/image866.png"/><Relationship Id="rId14" Type="http://schemas.openxmlformats.org/officeDocument/2006/relationships/image" Target="../media/image871.png"/></Relationships>
</file>

<file path=ppt/slides/_rels/slide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9.png"/><Relationship Id="rId3" Type="http://schemas.openxmlformats.org/officeDocument/2006/relationships/image" Target="../media/image874.png"/><Relationship Id="rId7" Type="http://schemas.openxmlformats.org/officeDocument/2006/relationships/image" Target="../media/image878.png"/><Relationship Id="rId12" Type="http://schemas.openxmlformats.org/officeDocument/2006/relationships/image" Target="../media/image883.png"/><Relationship Id="rId2" Type="http://schemas.openxmlformats.org/officeDocument/2006/relationships/image" Target="../media/image8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7.png"/><Relationship Id="rId11" Type="http://schemas.openxmlformats.org/officeDocument/2006/relationships/image" Target="../media/image882.png"/><Relationship Id="rId5" Type="http://schemas.openxmlformats.org/officeDocument/2006/relationships/image" Target="../media/image876.png"/><Relationship Id="rId10" Type="http://schemas.openxmlformats.org/officeDocument/2006/relationships/image" Target="../media/image881.png"/><Relationship Id="rId4" Type="http://schemas.openxmlformats.org/officeDocument/2006/relationships/image" Target="../media/image875.png"/><Relationship Id="rId9" Type="http://schemas.openxmlformats.org/officeDocument/2006/relationships/image" Target="../media/image880.png"/></Relationships>
</file>

<file path=ppt/slides/_rels/slide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9.png"/><Relationship Id="rId13" Type="http://schemas.openxmlformats.org/officeDocument/2006/relationships/image" Target="../media/image882.png"/><Relationship Id="rId3" Type="http://schemas.openxmlformats.org/officeDocument/2006/relationships/image" Target="../media/image884.png"/><Relationship Id="rId7" Type="http://schemas.openxmlformats.org/officeDocument/2006/relationships/image" Target="../media/image888.png"/><Relationship Id="rId12" Type="http://schemas.openxmlformats.org/officeDocument/2006/relationships/image" Target="../media/image893.png"/><Relationship Id="rId2" Type="http://schemas.openxmlformats.org/officeDocument/2006/relationships/image" Target="../media/image8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7.png"/><Relationship Id="rId11" Type="http://schemas.openxmlformats.org/officeDocument/2006/relationships/image" Target="../media/image892.png"/><Relationship Id="rId5" Type="http://schemas.openxmlformats.org/officeDocument/2006/relationships/image" Target="../media/image886.png"/><Relationship Id="rId10" Type="http://schemas.openxmlformats.org/officeDocument/2006/relationships/image" Target="../media/image891.png"/><Relationship Id="rId4" Type="http://schemas.openxmlformats.org/officeDocument/2006/relationships/image" Target="../media/image885.png"/><Relationship Id="rId9" Type="http://schemas.openxmlformats.org/officeDocument/2006/relationships/image" Target="../media/image890.png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0.png"/><Relationship Id="rId13" Type="http://schemas.openxmlformats.org/officeDocument/2006/relationships/image" Target="../media/image905.png"/><Relationship Id="rId3" Type="http://schemas.openxmlformats.org/officeDocument/2006/relationships/image" Target="../media/image895.png"/><Relationship Id="rId7" Type="http://schemas.openxmlformats.org/officeDocument/2006/relationships/image" Target="../media/image899.png"/><Relationship Id="rId12" Type="http://schemas.openxmlformats.org/officeDocument/2006/relationships/image" Target="../media/image904.png"/><Relationship Id="rId2" Type="http://schemas.openxmlformats.org/officeDocument/2006/relationships/image" Target="../media/image8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8.png"/><Relationship Id="rId11" Type="http://schemas.openxmlformats.org/officeDocument/2006/relationships/image" Target="../media/image903.png"/><Relationship Id="rId5" Type="http://schemas.openxmlformats.org/officeDocument/2006/relationships/image" Target="../media/image897.png"/><Relationship Id="rId10" Type="http://schemas.openxmlformats.org/officeDocument/2006/relationships/image" Target="../media/image902.png"/><Relationship Id="rId4" Type="http://schemas.openxmlformats.org/officeDocument/2006/relationships/image" Target="../media/image896.png"/><Relationship Id="rId9" Type="http://schemas.openxmlformats.org/officeDocument/2006/relationships/image" Target="../media/image901.png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2.png"/><Relationship Id="rId3" Type="http://schemas.openxmlformats.org/officeDocument/2006/relationships/image" Target="../media/image907.png"/><Relationship Id="rId7" Type="http://schemas.openxmlformats.org/officeDocument/2006/relationships/image" Target="../media/image911.png"/><Relationship Id="rId2" Type="http://schemas.openxmlformats.org/officeDocument/2006/relationships/image" Target="../media/image9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0.png"/><Relationship Id="rId5" Type="http://schemas.openxmlformats.org/officeDocument/2006/relationships/image" Target="../media/image909.png"/><Relationship Id="rId4" Type="http://schemas.openxmlformats.org/officeDocument/2006/relationships/image" Target="../media/image908.png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8.png"/><Relationship Id="rId13" Type="http://schemas.openxmlformats.org/officeDocument/2006/relationships/image" Target="../media/image923.png"/><Relationship Id="rId18" Type="http://schemas.openxmlformats.org/officeDocument/2006/relationships/image" Target="../media/image928.png"/><Relationship Id="rId3" Type="http://schemas.openxmlformats.org/officeDocument/2006/relationships/image" Target="../media/image908.png"/><Relationship Id="rId7" Type="http://schemas.openxmlformats.org/officeDocument/2006/relationships/image" Target="../media/image917.png"/><Relationship Id="rId12" Type="http://schemas.openxmlformats.org/officeDocument/2006/relationships/image" Target="../media/image922.png"/><Relationship Id="rId17" Type="http://schemas.openxmlformats.org/officeDocument/2006/relationships/image" Target="../media/image927.png"/><Relationship Id="rId2" Type="http://schemas.openxmlformats.org/officeDocument/2006/relationships/image" Target="../media/image913.png"/><Relationship Id="rId16" Type="http://schemas.openxmlformats.org/officeDocument/2006/relationships/image" Target="../media/image9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6.png"/><Relationship Id="rId11" Type="http://schemas.openxmlformats.org/officeDocument/2006/relationships/image" Target="../media/image921.png"/><Relationship Id="rId5" Type="http://schemas.openxmlformats.org/officeDocument/2006/relationships/image" Target="../media/image915.png"/><Relationship Id="rId15" Type="http://schemas.openxmlformats.org/officeDocument/2006/relationships/image" Target="../media/image925.png"/><Relationship Id="rId10" Type="http://schemas.openxmlformats.org/officeDocument/2006/relationships/image" Target="../media/image920.png"/><Relationship Id="rId19" Type="http://schemas.openxmlformats.org/officeDocument/2006/relationships/image" Target="../media/image929.png"/><Relationship Id="rId4" Type="http://schemas.openxmlformats.org/officeDocument/2006/relationships/image" Target="../media/image914.png"/><Relationship Id="rId9" Type="http://schemas.openxmlformats.org/officeDocument/2006/relationships/image" Target="../media/image919.png"/><Relationship Id="rId14" Type="http://schemas.openxmlformats.org/officeDocument/2006/relationships/image" Target="../media/image924.png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5.png"/><Relationship Id="rId3" Type="http://schemas.openxmlformats.org/officeDocument/2006/relationships/image" Target="../media/image931.png"/><Relationship Id="rId7" Type="http://schemas.openxmlformats.org/officeDocument/2006/relationships/image" Target="../media/image934.png"/><Relationship Id="rId2" Type="http://schemas.openxmlformats.org/officeDocument/2006/relationships/image" Target="../media/image9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3.png"/><Relationship Id="rId5" Type="http://schemas.openxmlformats.org/officeDocument/2006/relationships/image" Target="../media/image932.png"/><Relationship Id="rId10" Type="http://schemas.openxmlformats.org/officeDocument/2006/relationships/image" Target="../media/image937.png"/><Relationship Id="rId4" Type="http://schemas.openxmlformats.org/officeDocument/2006/relationships/image" Target="../media/image875.png"/><Relationship Id="rId9" Type="http://schemas.openxmlformats.org/officeDocument/2006/relationships/image" Target="../media/image936.png"/></Relationships>
</file>

<file path=ppt/slides/_rels/slide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2.png"/><Relationship Id="rId3" Type="http://schemas.openxmlformats.org/officeDocument/2006/relationships/image" Target="../media/image938.png"/><Relationship Id="rId7" Type="http://schemas.openxmlformats.org/officeDocument/2006/relationships/image" Target="../media/image920.png"/><Relationship Id="rId2" Type="http://schemas.openxmlformats.org/officeDocument/2006/relationships/image" Target="../media/image8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1.png"/><Relationship Id="rId5" Type="http://schemas.openxmlformats.org/officeDocument/2006/relationships/image" Target="../media/image940.png"/><Relationship Id="rId4" Type="http://schemas.openxmlformats.org/officeDocument/2006/relationships/image" Target="../media/image939.png"/><Relationship Id="rId9" Type="http://schemas.openxmlformats.org/officeDocument/2006/relationships/image" Target="../media/image923.png"/></Relationships>
</file>

<file path=ppt/slides/_rels/slide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9.png"/><Relationship Id="rId3" Type="http://schemas.openxmlformats.org/officeDocument/2006/relationships/image" Target="../media/image944.png"/><Relationship Id="rId7" Type="http://schemas.openxmlformats.org/officeDocument/2006/relationships/image" Target="../media/image948.png"/><Relationship Id="rId2" Type="http://schemas.openxmlformats.org/officeDocument/2006/relationships/image" Target="../media/image9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7.png"/><Relationship Id="rId5" Type="http://schemas.openxmlformats.org/officeDocument/2006/relationships/image" Target="../media/image946.png"/><Relationship Id="rId4" Type="http://schemas.openxmlformats.org/officeDocument/2006/relationships/image" Target="../media/image945.png"/><Relationship Id="rId9" Type="http://schemas.openxmlformats.org/officeDocument/2006/relationships/image" Target="../media/image950.png"/></Relationships>
</file>

<file path=ppt/slides/_rels/slide1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7.png"/><Relationship Id="rId3" Type="http://schemas.openxmlformats.org/officeDocument/2006/relationships/image" Target="../media/image952.png"/><Relationship Id="rId7" Type="http://schemas.openxmlformats.org/officeDocument/2006/relationships/image" Target="../media/image956.png"/><Relationship Id="rId2" Type="http://schemas.openxmlformats.org/officeDocument/2006/relationships/image" Target="../media/image9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5.png"/><Relationship Id="rId11" Type="http://schemas.openxmlformats.org/officeDocument/2006/relationships/image" Target="../media/image960.png"/><Relationship Id="rId5" Type="http://schemas.openxmlformats.org/officeDocument/2006/relationships/image" Target="../media/image954.png"/><Relationship Id="rId10" Type="http://schemas.openxmlformats.org/officeDocument/2006/relationships/image" Target="../media/image959.png"/><Relationship Id="rId4" Type="http://schemas.openxmlformats.org/officeDocument/2006/relationships/image" Target="../media/image953.png"/><Relationship Id="rId9" Type="http://schemas.openxmlformats.org/officeDocument/2006/relationships/image" Target="../media/image958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2.png"/><Relationship Id="rId2" Type="http://schemas.openxmlformats.org/officeDocument/2006/relationships/image" Target="../media/image9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4.png"/><Relationship Id="rId4" Type="http://schemas.openxmlformats.org/officeDocument/2006/relationships/image" Target="../media/image963.png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0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6.png"/><Relationship Id="rId7" Type="http://schemas.openxmlformats.org/officeDocument/2006/relationships/image" Target="../media/image970.png"/><Relationship Id="rId2" Type="http://schemas.openxmlformats.org/officeDocument/2006/relationships/image" Target="../media/image9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9.png"/><Relationship Id="rId5" Type="http://schemas.openxmlformats.org/officeDocument/2006/relationships/image" Target="../media/image968.png"/><Relationship Id="rId4" Type="http://schemas.openxmlformats.org/officeDocument/2006/relationships/image" Target="../media/image967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1.png"/><Relationship Id="rId2" Type="http://schemas.openxmlformats.org/officeDocument/2006/relationships/image" Target="../media/image27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2.png"/><Relationship Id="rId4" Type="http://schemas.openxmlformats.org/officeDocument/2006/relationships/image" Target="../media/image2790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4.png"/><Relationship Id="rId7" Type="http://schemas.openxmlformats.org/officeDocument/2006/relationships/image" Target="../media/image978.png"/><Relationship Id="rId2" Type="http://schemas.openxmlformats.org/officeDocument/2006/relationships/image" Target="../media/image9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7.png"/><Relationship Id="rId5" Type="http://schemas.openxmlformats.org/officeDocument/2006/relationships/image" Target="../media/image976.png"/><Relationship Id="rId4" Type="http://schemas.openxmlformats.org/officeDocument/2006/relationships/image" Target="../media/image975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0.png"/><Relationship Id="rId2" Type="http://schemas.openxmlformats.org/officeDocument/2006/relationships/image" Target="../media/image9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2.png"/><Relationship Id="rId4" Type="http://schemas.openxmlformats.org/officeDocument/2006/relationships/image" Target="../media/image981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4.png"/><Relationship Id="rId7" Type="http://schemas.openxmlformats.org/officeDocument/2006/relationships/image" Target="../media/image2960.png"/><Relationship Id="rId2" Type="http://schemas.openxmlformats.org/officeDocument/2006/relationships/image" Target="../media/image9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7.png"/><Relationship Id="rId5" Type="http://schemas.openxmlformats.org/officeDocument/2006/relationships/image" Target="../media/image986.png"/><Relationship Id="rId4" Type="http://schemas.openxmlformats.org/officeDocument/2006/relationships/image" Target="../media/image985.png"/></Relationships>
</file>

<file path=ppt/slides/_rels/slide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4.png"/><Relationship Id="rId13" Type="http://schemas.openxmlformats.org/officeDocument/2006/relationships/image" Target="../media/image999.png"/><Relationship Id="rId3" Type="http://schemas.openxmlformats.org/officeDocument/2006/relationships/image" Target="../media/image989.png"/><Relationship Id="rId7" Type="http://schemas.openxmlformats.org/officeDocument/2006/relationships/image" Target="../media/image993.png"/><Relationship Id="rId12" Type="http://schemas.openxmlformats.org/officeDocument/2006/relationships/image" Target="../media/image998.png"/><Relationship Id="rId2" Type="http://schemas.openxmlformats.org/officeDocument/2006/relationships/image" Target="../media/image9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2.png"/><Relationship Id="rId11" Type="http://schemas.openxmlformats.org/officeDocument/2006/relationships/image" Target="../media/image997.png"/><Relationship Id="rId5" Type="http://schemas.openxmlformats.org/officeDocument/2006/relationships/image" Target="../media/image991.png"/><Relationship Id="rId10" Type="http://schemas.openxmlformats.org/officeDocument/2006/relationships/image" Target="../media/image996.png"/><Relationship Id="rId4" Type="http://schemas.openxmlformats.org/officeDocument/2006/relationships/image" Target="../media/image990.png"/><Relationship Id="rId9" Type="http://schemas.openxmlformats.org/officeDocument/2006/relationships/image" Target="../media/image995.png"/></Relationships>
</file>

<file path=ppt/slides/_rels/slide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6.png"/><Relationship Id="rId3" Type="http://schemas.openxmlformats.org/officeDocument/2006/relationships/image" Target="../media/image1001.png"/><Relationship Id="rId7" Type="http://schemas.openxmlformats.org/officeDocument/2006/relationships/image" Target="../media/image1005.png"/><Relationship Id="rId12" Type="http://schemas.openxmlformats.org/officeDocument/2006/relationships/image" Target="../media/image1010.png"/><Relationship Id="rId2" Type="http://schemas.openxmlformats.org/officeDocument/2006/relationships/image" Target="../media/image10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4.png"/><Relationship Id="rId11" Type="http://schemas.openxmlformats.org/officeDocument/2006/relationships/image" Target="../media/image1009.png"/><Relationship Id="rId5" Type="http://schemas.openxmlformats.org/officeDocument/2006/relationships/image" Target="../media/image1003.png"/><Relationship Id="rId10" Type="http://schemas.openxmlformats.org/officeDocument/2006/relationships/image" Target="../media/image1008.png"/><Relationship Id="rId4" Type="http://schemas.openxmlformats.org/officeDocument/2006/relationships/image" Target="../media/image1002.png"/><Relationship Id="rId9" Type="http://schemas.openxmlformats.org/officeDocument/2006/relationships/image" Target="../media/image1007.png"/></Relationships>
</file>

<file path=ppt/slides/_rels/slide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7.png"/><Relationship Id="rId13" Type="http://schemas.openxmlformats.org/officeDocument/2006/relationships/image" Target="../media/image1022.png"/><Relationship Id="rId3" Type="http://schemas.openxmlformats.org/officeDocument/2006/relationships/image" Target="../media/image1012.png"/><Relationship Id="rId7" Type="http://schemas.openxmlformats.org/officeDocument/2006/relationships/image" Target="../media/image1016.png"/><Relationship Id="rId12" Type="http://schemas.openxmlformats.org/officeDocument/2006/relationships/image" Target="../media/image1021.png"/><Relationship Id="rId2" Type="http://schemas.openxmlformats.org/officeDocument/2006/relationships/image" Target="../media/image10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5.png"/><Relationship Id="rId11" Type="http://schemas.openxmlformats.org/officeDocument/2006/relationships/image" Target="../media/image1020.png"/><Relationship Id="rId5" Type="http://schemas.openxmlformats.org/officeDocument/2006/relationships/image" Target="../media/image1014.png"/><Relationship Id="rId10" Type="http://schemas.openxmlformats.org/officeDocument/2006/relationships/image" Target="../media/image1019.png"/><Relationship Id="rId4" Type="http://schemas.openxmlformats.org/officeDocument/2006/relationships/image" Target="../media/image1013.png"/><Relationship Id="rId9" Type="http://schemas.openxmlformats.org/officeDocument/2006/relationships/image" Target="../media/image1018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4.png"/><Relationship Id="rId2" Type="http://schemas.openxmlformats.org/officeDocument/2006/relationships/image" Target="../media/image1023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6.png"/><Relationship Id="rId2" Type="http://schemas.openxmlformats.org/officeDocument/2006/relationships/image" Target="../media/image10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80.png"/><Relationship Id="rId5" Type="http://schemas.openxmlformats.org/officeDocument/2006/relationships/image" Target="../media/image1028.png"/><Relationship Id="rId4" Type="http://schemas.openxmlformats.org/officeDocument/2006/relationships/image" Target="../media/image1027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0.png"/><Relationship Id="rId2" Type="http://schemas.openxmlformats.org/officeDocument/2006/relationships/image" Target="../media/image10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20.png"/><Relationship Id="rId4" Type="http://schemas.openxmlformats.org/officeDocument/2006/relationships/image" Target="../media/image1031.png"/></Relationships>
</file>

<file path=ppt/slides/_rels/slide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8.png"/><Relationship Id="rId3" Type="http://schemas.openxmlformats.org/officeDocument/2006/relationships/image" Target="../media/image1033.png"/><Relationship Id="rId7" Type="http://schemas.openxmlformats.org/officeDocument/2006/relationships/image" Target="../media/image1037.png"/><Relationship Id="rId12" Type="http://schemas.openxmlformats.org/officeDocument/2006/relationships/image" Target="../media/image1042.png"/><Relationship Id="rId2" Type="http://schemas.openxmlformats.org/officeDocument/2006/relationships/image" Target="../media/image10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6.png"/><Relationship Id="rId11" Type="http://schemas.openxmlformats.org/officeDocument/2006/relationships/image" Target="../media/image1041.png"/><Relationship Id="rId5" Type="http://schemas.openxmlformats.org/officeDocument/2006/relationships/image" Target="../media/image1035.png"/><Relationship Id="rId10" Type="http://schemas.openxmlformats.org/officeDocument/2006/relationships/image" Target="../media/image1040.png"/><Relationship Id="rId4" Type="http://schemas.openxmlformats.org/officeDocument/2006/relationships/image" Target="../media/image1034.png"/><Relationship Id="rId9" Type="http://schemas.openxmlformats.org/officeDocument/2006/relationships/image" Target="../media/image1039.png"/></Relationships>
</file>

<file path=ppt/slides/_rels/slide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9.png"/><Relationship Id="rId13" Type="http://schemas.openxmlformats.org/officeDocument/2006/relationships/image" Target="../media/image1054.png"/><Relationship Id="rId3" Type="http://schemas.openxmlformats.org/officeDocument/2006/relationships/image" Target="../media/image1044.png"/><Relationship Id="rId7" Type="http://schemas.openxmlformats.org/officeDocument/2006/relationships/image" Target="../media/image1048.png"/><Relationship Id="rId12" Type="http://schemas.openxmlformats.org/officeDocument/2006/relationships/image" Target="../media/image1053.png"/><Relationship Id="rId2" Type="http://schemas.openxmlformats.org/officeDocument/2006/relationships/image" Target="../media/image10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7.png"/><Relationship Id="rId11" Type="http://schemas.openxmlformats.org/officeDocument/2006/relationships/image" Target="../media/image1052.png"/><Relationship Id="rId5" Type="http://schemas.openxmlformats.org/officeDocument/2006/relationships/image" Target="../media/image1046.png"/><Relationship Id="rId10" Type="http://schemas.openxmlformats.org/officeDocument/2006/relationships/image" Target="../media/image1051.png"/><Relationship Id="rId4" Type="http://schemas.openxmlformats.org/officeDocument/2006/relationships/image" Target="../media/image1045.png"/><Relationship Id="rId9" Type="http://schemas.openxmlformats.org/officeDocument/2006/relationships/image" Target="../media/image1050.png"/></Relationships>
</file>

<file path=ppt/slides/_rels/slide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0.png"/><Relationship Id="rId13" Type="http://schemas.openxmlformats.org/officeDocument/2006/relationships/image" Target="../media/image1065.png"/><Relationship Id="rId3" Type="http://schemas.openxmlformats.org/officeDocument/2006/relationships/image" Target="../media/image1055.png"/><Relationship Id="rId7" Type="http://schemas.openxmlformats.org/officeDocument/2006/relationships/image" Target="../media/image1059.png"/><Relationship Id="rId12" Type="http://schemas.openxmlformats.org/officeDocument/2006/relationships/image" Target="../media/image1064.png"/><Relationship Id="rId2" Type="http://schemas.openxmlformats.org/officeDocument/2006/relationships/image" Target="../media/image10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8.png"/><Relationship Id="rId11" Type="http://schemas.openxmlformats.org/officeDocument/2006/relationships/image" Target="../media/image1063.png"/><Relationship Id="rId5" Type="http://schemas.openxmlformats.org/officeDocument/2006/relationships/image" Target="../media/image1057.png"/><Relationship Id="rId10" Type="http://schemas.openxmlformats.org/officeDocument/2006/relationships/image" Target="../media/image1062.png"/><Relationship Id="rId4" Type="http://schemas.openxmlformats.org/officeDocument/2006/relationships/image" Target="../media/image1056.png"/><Relationship Id="rId9" Type="http://schemas.openxmlformats.org/officeDocument/2006/relationships/image" Target="../media/image1061.png"/><Relationship Id="rId14" Type="http://schemas.openxmlformats.org/officeDocument/2006/relationships/image" Target="../media/image1066.png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3.png"/><Relationship Id="rId3" Type="http://schemas.openxmlformats.org/officeDocument/2006/relationships/image" Target="../media/image1068.png"/><Relationship Id="rId7" Type="http://schemas.openxmlformats.org/officeDocument/2006/relationships/image" Target="../media/image1072.png"/><Relationship Id="rId2" Type="http://schemas.openxmlformats.org/officeDocument/2006/relationships/image" Target="../media/image10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1.png"/><Relationship Id="rId5" Type="http://schemas.openxmlformats.org/officeDocument/2006/relationships/image" Target="../media/image1070.png"/><Relationship Id="rId4" Type="http://schemas.openxmlformats.org/officeDocument/2006/relationships/image" Target="../media/image1069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4.png"/><Relationship Id="rId2" Type="http://schemas.openxmlformats.org/officeDocument/2006/relationships/image" Target="../media/image1071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6.png"/><Relationship Id="rId2" Type="http://schemas.openxmlformats.org/officeDocument/2006/relationships/image" Target="../media/image10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8.png"/><Relationship Id="rId4" Type="http://schemas.openxmlformats.org/officeDocument/2006/relationships/image" Target="../media/image1077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9.png"/><Relationship Id="rId2" Type="http://schemas.openxmlformats.org/officeDocument/2006/relationships/image" Target="../media/image10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00.png"/><Relationship Id="rId5" Type="http://schemas.openxmlformats.org/officeDocument/2006/relationships/image" Target="../media/image1081.png"/><Relationship Id="rId4" Type="http://schemas.openxmlformats.org/officeDocument/2006/relationships/image" Target="../media/image1080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3.png"/><Relationship Id="rId2" Type="http://schemas.openxmlformats.org/officeDocument/2006/relationships/image" Target="../media/image10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4.png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5.pn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6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7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8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0.png"/><Relationship Id="rId2" Type="http://schemas.openxmlformats.org/officeDocument/2006/relationships/image" Target="../media/image1089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2.png"/><Relationship Id="rId2" Type="http://schemas.openxmlformats.org/officeDocument/2006/relationships/image" Target="../media/image10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4.png"/><Relationship Id="rId4" Type="http://schemas.openxmlformats.org/officeDocument/2006/relationships/image" Target="../media/image1093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5.png"/><Relationship Id="rId2" Type="http://schemas.openxmlformats.org/officeDocument/2006/relationships/image" Target="../media/image23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6.png"/></Relationships>
</file>

<file path=ppt/slides/_rels/slide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3.png"/><Relationship Id="rId13" Type="http://schemas.openxmlformats.org/officeDocument/2006/relationships/image" Target="../media/image1108.png"/><Relationship Id="rId3" Type="http://schemas.openxmlformats.org/officeDocument/2006/relationships/image" Target="../media/image1098.png"/><Relationship Id="rId7" Type="http://schemas.openxmlformats.org/officeDocument/2006/relationships/image" Target="../media/image1102.png"/><Relationship Id="rId12" Type="http://schemas.openxmlformats.org/officeDocument/2006/relationships/image" Target="../media/image1107.png"/><Relationship Id="rId2" Type="http://schemas.openxmlformats.org/officeDocument/2006/relationships/image" Target="../media/image10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1.png"/><Relationship Id="rId11" Type="http://schemas.openxmlformats.org/officeDocument/2006/relationships/image" Target="../media/image1106.png"/><Relationship Id="rId5" Type="http://schemas.openxmlformats.org/officeDocument/2006/relationships/image" Target="../media/image1100.png"/><Relationship Id="rId10" Type="http://schemas.openxmlformats.org/officeDocument/2006/relationships/image" Target="../media/image1105.png"/><Relationship Id="rId4" Type="http://schemas.openxmlformats.org/officeDocument/2006/relationships/image" Target="../media/image1099.png"/><Relationship Id="rId9" Type="http://schemas.openxmlformats.org/officeDocument/2006/relationships/image" Target="../media/image1104.png"/><Relationship Id="rId14" Type="http://schemas.openxmlformats.org/officeDocument/2006/relationships/image" Target="../media/image1109.png"/></Relationships>
</file>

<file path=ppt/slides/_rels/slide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6.png"/><Relationship Id="rId3" Type="http://schemas.openxmlformats.org/officeDocument/2006/relationships/image" Target="../media/image1111.png"/><Relationship Id="rId7" Type="http://schemas.openxmlformats.org/officeDocument/2006/relationships/image" Target="../media/image1115.png"/><Relationship Id="rId2" Type="http://schemas.openxmlformats.org/officeDocument/2006/relationships/image" Target="../media/image1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4.png"/><Relationship Id="rId5" Type="http://schemas.openxmlformats.org/officeDocument/2006/relationships/image" Target="../media/image1113.png"/><Relationship Id="rId4" Type="http://schemas.openxmlformats.org/officeDocument/2006/relationships/image" Target="../media/image1112.png"/></Relationships>
</file>

<file path=ppt/slides/_rels/slide1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3.png"/><Relationship Id="rId3" Type="http://schemas.openxmlformats.org/officeDocument/2006/relationships/image" Target="../media/image1118.png"/><Relationship Id="rId7" Type="http://schemas.openxmlformats.org/officeDocument/2006/relationships/image" Target="../media/image1122.png"/><Relationship Id="rId2" Type="http://schemas.openxmlformats.org/officeDocument/2006/relationships/image" Target="../media/image1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1.png"/><Relationship Id="rId11" Type="http://schemas.openxmlformats.org/officeDocument/2006/relationships/image" Target="../media/image1126.png"/><Relationship Id="rId5" Type="http://schemas.openxmlformats.org/officeDocument/2006/relationships/image" Target="../media/image1120.png"/><Relationship Id="rId10" Type="http://schemas.openxmlformats.org/officeDocument/2006/relationships/image" Target="../media/image1125.png"/><Relationship Id="rId4" Type="http://schemas.openxmlformats.org/officeDocument/2006/relationships/image" Target="../media/image1119.png"/><Relationship Id="rId9" Type="http://schemas.openxmlformats.org/officeDocument/2006/relationships/image" Target="../media/image1124.png"/></Relationships>
</file>

<file path=ppt/slides/_rels/slide1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2.png"/><Relationship Id="rId13" Type="http://schemas.openxmlformats.org/officeDocument/2006/relationships/image" Target="../media/image1137.png"/><Relationship Id="rId3" Type="http://schemas.openxmlformats.org/officeDocument/2006/relationships/image" Target="../media/image1128.png"/><Relationship Id="rId7" Type="http://schemas.openxmlformats.org/officeDocument/2006/relationships/image" Target="../media/image1131.png"/><Relationship Id="rId12" Type="http://schemas.openxmlformats.org/officeDocument/2006/relationships/image" Target="../media/image1136.png"/><Relationship Id="rId2" Type="http://schemas.openxmlformats.org/officeDocument/2006/relationships/image" Target="../media/image1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0.png"/><Relationship Id="rId11" Type="http://schemas.openxmlformats.org/officeDocument/2006/relationships/image" Target="../media/image1135.png"/><Relationship Id="rId5" Type="http://schemas.openxmlformats.org/officeDocument/2006/relationships/image" Target="../media/image1129.png"/><Relationship Id="rId10" Type="http://schemas.openxmlformats.org/officeDocument/2006/relationships/image" Target="../media/image1134.png"/><Relationship Id="rId4" Type="http://schemas.openxmlformats.org/officeDocument/2006/relationships/image" Target="../media/image1107.png"/><Relationship Id="rId9" Type="http://schemas.openxmlformats.org/officeDocument/2006/relationships/image" Target="../media/image1133.png"/><Relationship Id="rId14" Type="http://schemas.openxmlformats.org/officeDocument/2006/relationships/image" Target="../media/image1138.png"/></Relationships>
</file>

<file path=ppt/slides/_rels/slide1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10.png"/><Relationship Id="rId3" Type="http://schemas.openxmlformats.org/officeDocument/2006/relationships/image" Target="../media/image1139.png"/><Relationship Id="rId7" Type="http://schemas.openxmlformats.org/officeDocument/2006/relationships/image" Target="../media/image1104.png"/><Relationship Id="rId2" Type="http://schemas.openxmlformats.org/officeDocument/2006/relationships/image" Target="../media/image68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2.png"/><Relationship Id="rId5" Type="http://schemas.openxmlformats.org/officeDocument/2006/relationships/image" Target="../media/image1141.png"/><Relationship Id="rId10" Type="http://schemas.openxmlformats.org/officeDocument/2006/relationships/image" Target="../media/image7410.png"/><Relationship Id="rId4" Type="http://schemas.openxmlformats.org/officeDocument/2006/relationships/image" Target="../media/image1140.png"/><Relationship Id="rId9" Type="http://schemas.openxmlformats.org/officeDocument/2006/relationships/image" Target="../media/image1107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3.png"/><Relationship Id="rId2" Type="http://schemas.openxmlformats.org/officeDocument/2006/relationships/image" Target="../media/image75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4D41F-F514-4260-AD9E-02BA24AC8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33599"/>
          </a:xfrm>
        </p:spPr>
        <p:txBody>
          <a:bodyPr>
            <a:normAutofit/>
          </a:bodyPr>
          <a:lstStyle/>
          <a:p>
            <a:r>
              <a:rPr lang="en-US" sz="8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Electrical Circuits I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A9EF9D-8394-4FE8-BCDB-1CA73A7F81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371601"/>
          </a:xfrm>
        </p:spPr>
        <p:txBody>
          <a:bodyPr>
            <a:norm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EEE 101</a:t>
            </a:r>
          </a:p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BUBT</a:t>
            </a:r>
          </a:p>
        </p:txBody>
      </p:sp>
      <p:pic>
        <p:nvPicPr>
          <p:cNvPr id="4" name="Picture 2" descr="ETAP Power System Software Donated to BUBT. - BUBT">
            <a:extLst>
              <a:ext uri="{FF2B5EF4-FFF2-40B4-BE49-F238E27FC236}">
                <a16:creationId xmlns:a16="http://schemas.microsoft.com/office/drawing/2014/main" id="{D97DAB1C-E018-4276-B424-E598F5916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778" y="4800601"/>
            <a:ext cx="1196443" cy="153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894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855311C-145D-4FF1-9FAF-41DBA2006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413" y="1787705"/>
            <a:ext cx="7728978" cy="31089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221D43-93C3-4FA2-94EF-962B147F7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0903"/>
          </a:xfrm>
        </p:spPr>
        <p:txBody>
          <a:bodyPr/>
          <a:lstStyle/>
          <a:p>
            <a:pPr algn="ctr"/>
            <a:r>
              <a:rPr lang="en-US" dirty="0"/>
              <a:t>Introduction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7EA697-8301-4A25-95F1-EE138B6C3A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9" y="2284763"/>
            <a:ext cx="3477110" cy="2114845"/>
          </a:xfrm>
        </p:spPr>
      </p:pic>
    </p:spTree>
    <p:extLst>
      <p:ext uri="{BB962C8B-B14F-4D97-AF65-F5344CB8AC3E}">
        <p14:creationId xmlns:p14="http://schemas.microsoft.com/office/powerpoint/2010/main" val="1444141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84B02-1C08-4713-B5C6-5695BCECC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33669"/>
          </a:xfrm>
        </p:spPr>
        <p:txBody>
          <a:bodyPr/>
          <a:lstStyle/>
          <a:p>
            <a:pPr algn="ctr"/>
            <a:r>
              <a:rPr lang="en-US" dirty="0"/>
              <a:t>System of Units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CC7D98-A068-49E5-975E-B5C31CA54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19103"/>
            <a:ext cx="6496957" cy="281979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A6B08B-34E8-48D9-93F3-C29007F13A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637" y="1070113"/>
            <a:ext cx="3496163" cy="506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1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4A6E1-8815-4F99-950A-CFA796509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"/>
            <a:ext cx="10515600" cy="993912"/>
          </a:xfrm>
        </p:spPr>
        <p:txBody>
          <a:bodyPr/>
          <a:lstStyle/>
          <a:p>
            <a:pPr algn="ctr"/>
            <a:r>
              <a:rPr lang="en-US" dirty="0"/>
              <a:t>Charge and Current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59727-EAA9-4EF2-8337-3745B9ADC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8053" y="993913"/>
            <a:ext cx="5433390" cy="1511162"/>
          </a:xfrm>
        </p:spPr>
        <p:txBody>
          <a:bodyPr>
            <a:normAutofit/>
          </a:bodyPr>
          <a:lstStyle/>
          <a:p>
            <a:pPr algn="just"/>
            <a:r>
              <a:rPr lang="en-US" sz="2800" b="0" dirty="0"/>
              <a:t>Charge is an electrical property of the atomic particles of which matter consists, measured in coulombs (C).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E92E57C-5E94-45DF-9F5F-C8B0D2B17A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664" y="2505075"/>
            <a:ext cx="1818168" cy="13716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2C684E-05EA-491D-AD38-375D093433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0556" y="993913"/>
            <a:ext cx="5433390" cy="1511162"/>
          </a:xfrm>
        </p:spPr>
        <p:txBody>
          <a:bodyPr>
            <a:normAutofit/>
          </a:bodyPr>
          <a:lstStyle/>
          <a:p>
            <a:pPr algn="just"/>
            <a:r>
              <a:rPr lang="en-US" sz="2800" b="0" dirty="0"/>
              <a:t>Electric current is the time rate of change of charge, measured in amperes (A).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2A8199B-DE9B-4136-B2E3-A3593AFDC75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984" y="2505075"/>
            <a:ext cx="1454534" cy="1097280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6DF959-183B-454D-A15F-BF2B2A7C29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253" y="3876675"/>
            <a:ext cx="345349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64ADD5-B05C-485A-BBBB-83D640866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0"/>
            <a:ext cx="10515600" cy="1060173"/>
          </a:xfrm>
        </p:spPr>
        <p:txBody>
          <a:bodyPr/>
          <a:lstStyle/>
          <a:p>
            <a:pPr algn="ctr"/>
            <a:r>
              <a:rPr lang="en-US" dirty="0"/>
              <a:t>DC and AC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505B6C-E070-41CC-94E6-14378AE29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566" y="1060174"/>
            <a:ext cx="5380383" cy="1444901"/>
          </a:xfrm>
        </p:spPr>
        <p:txBody>
          <a:bodyPr>
            <a:normAutofit/>
          </a:bodyPr>
          <a:lstStyle/>
          <a:p>
            <a:pPr algn="just"/>
            <a:r>
              <a:rPr lang="en-US" sz="2800" b="0" dirty="0"/>
              <a:t>A direct current (dc) flows only in one direction and can be constant or time varying.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AB065D2-9CB1-47BD-9788-908BCCC9D4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59" y="2505075"/>
            <a:ext cx="4107596" cy="3108960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751ECDF-7DE7-463F-A56F-DE07B90345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4052" y="1060173"/>
            <a:ext cx="5380382" cy="1444902"/>
          </a:xfrm>
        </p:spPr>
        <p:txBody>
          <a:bodyPr>
            <a:normAutofit/>
          </a:bodyPr>
          <a:lstStyle/>
          <a:p>
            <a:pPr algn="just"/>
            <a:r>
              <a:rPr lang="en-US" sz="2800" b="0" dirty="0"/>
              <a:t>An alternating current (ac) is a current that changes direction with respect to time.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DFC7C809-7869-4338-8744-60992D7BAC3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503" y="2505075"/>
            <a:ext cx="4731480" cy="3108960"/>
          </a:xfrm>
        </p:spPr>
      </p:pic>
    </p:spTree>
    <p:extLst>
      <p:ext uri="{BB962C8B-B14F-4D97-AF65-F5344CB8AC3E}">
        <p14:creationId xmlns:p14="http://schemas.microsoft.com/office/powerpoint/2010/main" val="363489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E7F9-E5A4-41ED-A2AB-6372233D9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46921"/>
          </a:xfrm>
        </p:spPr>
        <p:txBody>
          <a:bodyPr/>
          <a:lstStyle/>
          <a:p>
            <a:pPr algn="ctr"/>
            <a:r>
              <a:rPr lang="en-US" dirty="0"/>
              <a:t>Voltage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A3770-5F8E-4F50-8B9D-E7F740B49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6923"/>
            <a:ext cx="10515600" cy="1364974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Voltage (or potential difference) is the energy required to move a unit charge from a reference point (−) to another point (+), measured in volts (V).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C6B739-68E1-4DBE-AFCE-85E9034E0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63601"/>
            <a:ext cx="1458098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137D9D-9DD5-45C6-BBD5-C95026ECF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189" y="3532281"/>
            <a:ext cx="2301611" cy="548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6AE108-C29F-47E9-9C8D-18E795AF0E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070" y="3257961"/>
            <a:ext cx="191386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E5554-FFAD-4AF2-A624-6D3026594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19199"/>
          </a:xfrm>
        </p:spPr>
        <p:txBody>
          <a:bodyPr/>
          <a:lstStyle/>
          <a:p>
            <a:pPr algn="ctr"/>
            <a:r>
              <a:rPr lang="en-US" dirty="0"/>
              <a:t>Power and Energy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0800D-2DEF-4D7F-BB8D-E7F4B5471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99391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Power is the time rate of expending or absorbing energy, measured in watts (W).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F305F3-C75D-47F3-9E8B-025DC5AFE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681" y="2213113"/>
            <a:ext cx="4358638" cy="10058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1AB24E-54B6-49F3-B4C9-653348053286}"/>
              </a:ext>
            </a:extLst>
          </p:cNvPr>
          <p:cNvSpPr txBox="1"/>
          <p:nvPr/>
        </p:nvSpPr>
        <p:spPr>
          <a:xfrm>
            <a:off x="1596886" y="3218953"/>
            <a:ext cx="89982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 = +vi or vi &gt; 0 implies that the element is absorbing power. p = −vi or vi &lt; 0 implies that the element is supplying power.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94A5F1-9097-4DE1-9B90-85E0B9259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679" y="4173060"/>
            <a:ext cx="1267002" cy="26292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503CD0-1C4E-42B7-B8EA-90A3C4973D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319" y="4183049"/>
            <a:ext cx="1162212" cy="26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B8B60-65C4-4398-80B1-18F818CB4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40081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8FA7F-7817-4CE4-86CD-E1581E168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8838"/>
            <a:ext cx="10515600" cy="640081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Energy is the capacity to do work, measured in joules (J).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E6FCCF-2A8F-4780-9AC7-0E4773C31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954" y="2788920"/>
            <a:ext cx="3138091" cy="12801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BD1227-7468-4D7F-B342-9D5EF7EBB7EB}"/>
              </a:ext>
            </a:extLst>
          </p:cNvPr>
          <p:cNvSpPr txBox="1"/>
          <p:nvPr/>
        </p:nvSpPr>
        <p:spPr>
          <a:xfrm>
            <a:off x="838200" y="675861"/>
            <a:ext cx="11062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Total power supplied to the circuit must balance the total power absorbed.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267230-5E90-4A28-94CA-0EED7A350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340" y="1199081"/>
            <a:ext cx="1461317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7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E3227-0D94-4582-9A3C-83D483BD0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"/>
            <a:ext cx="10515600" cy="1034084"/>
          </a:xfrm>
        </p:spPr>
        <p:txBody>
          <a:bodyPr/>
          <a:lstStyle/>
          <a:p>
            <a:pPr algn="ctr"/>
            <a:r>
              <a:rPr lang="en-US" dirty="0"/>
              <a:t>Circuit Element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A5D9E-B93E-448B-9646-FAEA82D04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034085"/>
            <a:ext cx="5157787" cy="542924"/>
          </a:xfrm>
        </p:spPr>
        <p:txBody>
          <a:bodyPr>
            <a:normAutofit/>
          </a:bodyPr>
          <a:lstStyle/>
          <a:p>
            <a:r>
              <a:rPr lang="en-US" sz="2800" b="0" u="sng" dirty="0"/>
              <a:t>Active Element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3CDAB4-392C-4587-882F-D5CE9EAD8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577009"/>
            <a:ext cx="5157787" cy="4612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Capable of generating energy</a:t>
            </a:r>
          </a:p>
          <a:p>
            <a:pPr marL="0" indent="0">
              <a:buNone/>
            </a:pPr>
            <a:r>
              <a:rPr lang="en-US" dirty="0"/>
              <a:t>Example:</a:t>
            </a:r>
            <a:br>
              <a:rPr lang="en-US" dirty="0"/>
            </a:br>
            <a:r>
              <a:rPr lang="en-US" dirty="0"/>
              <a:t>	</a:t>
            </a:r>
            <a:r>
              <a:rPr lang="en-US" i="1" dirty="0"/>
              <a:t>generators</a:t>
            </a:r>
            <a:br>
              <a:rPr lang="en-US" i="1" dirty="0"/>
            </a:br>
            <a:r>
              <a:rPr lang="en-US" i="1" dirty="0"/>
              <a:t>	batteries</a:t>
            </a:r>
            <a:br>
              <a:rPr lang="en-US" i="1" dirty="0"/>
            </a:br>
            <a:r>
              <a:rPr lang="en-US" i="1" dirty="0"/>
              <a:t>	operational amplifiers</a:t>
            </a:r>
          </a:p>
          <a:p>
            <a:pPr marL="0" indent="0" algn="just">
              <a:buNone/>
            </a:pPr>
            <a:r>
              <a:rPr lang="en-US" sz="2400" dirty="0"/>
              <a:t>The most important active elements are voltage sources or current sources that generally deliver power to the circuit connected to them.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F7D634-1B07-405E-BC3F-5E7F40A632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34085"/>
            <a:ext cx="5183188" cy="542924"/>
          </a:xfrm>
        </p:spPr>
        <p:txBody>
          <a:bodyPr>
            <a:normAutofit/>
          </a:bodyPr>
          <a:lstStyle/>
          <a:p>
            <a:r>
              <a:rPr lang="en-US" sz="2800" b="0" u="sng" dirty="0"/>
              <a:t>Passive Element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5882032-DAF8-4570-AE83-9A61B31485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577009"/>
            <a:ext cx="5183188" cy="4612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Not capable of generating energy</a:t>
            </a:r>
          </a:p>
          <a:p>
            <a:pPr marL="0" indent="0">
              <a:buNone/>
            </a:pPr>
            <a:r>
              <a:rPr lang="en-US" dirty="0"/>
              <a:t>Example:</a:t>
            </a:r>
            <a:br>
              <a:rPr lang="en-US" dirty="0"/>
            </a:br>
            <a:r>
              <a:rPr lang="en-US" dirty="0"/>
              <a:t>	</a:t>
            </a:r>
            <a:r>
              <a:rPr lang="en-US" i="1" dirty="0"/>
              <a:t>resistors</a:t>
            </a:r>
            <a:br>
              <a:rPr lang="en-US" i="1" dirty="0"/>
            </a:br>
            <a:r>
              <a:rPr lang="en-US" i="1" dirty="0"/>
              <a:t>	capacitors</a:t>
            </a:r>
            <a:br>
              <a:rPr lang="en-US" i="1" dirty="0"/>
            </a:br>
            <a:r>
              <a:rPr lang="en-US" i="1" dirty="0"/>
              <a:t>	inductors</a:t>
            </a:r>
          </a:p>
        </p:txBody>
      </p:sp>
    </p:spTree>
    <p:extLst>
      <p:ext uri="{BB962C8B-B14F-4D97-AF65-F5344CB8AC3E}">
        <p14:creationId xmlns:p14="http://schemas.microsoft.com/office/powerpoint/2010/main" val="373568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9ACBF-6147-476C-893E-01036DC7E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7895"/>
          </a:xfrm>
        </p:spPr>
        <p:txBody>
          <a:bodyPr/>
          <a:lstStyle/>
          <a:p>
            <a:pPr algn="ctr"/>
            <a:r>
              <a:rPr lang="en-US" dirty="0"/>
              <a:t>Voltage Source and Current 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90287-565A-4613-AA5A-AD4E6F126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7896"/>
            <a:ext cx="10515600" cy="2226365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Ideal Independent Source: an active element that provides a specified voltage or current that is completely independent of other circuit elements</a:t>
            </a:r>
          </a:p>
          <a:p>
            <a:pPr algn="just"/>
            <a:r>
              <a:rPr lang="en-US" dirty="0"/>
              <a:t>Ideal Dependent (or controlled) Source: an active element in which the source quantity is controlled by another voltage or current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6ADD7A-BF35-448F-94DA-5853FDB61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114261"/>
            <a:ext cx="3037841" cy="1828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8FCD16-18E1-4488-95A4-324E9DFF8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43061"/>
            <a:ext cx="1260528" cy="1828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F898F4-0A36-4102-8BE9-420AE21E33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861" y="3114261"/>
            <a:ext cx="3270939" cy="1828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13D1F0-E02C-48C1-BA6B-AF5A953F41CA}"/>
              </a:ext>
            </a:extLst>
          </p:cNvPr>
          <p:cNvSpPr txBox="1"/>
          <p:nvPr/>
        </p:nvSpPr>
        <p:spPr>
          <a:xfrm>
            <a:off x="6692348" y="5035827"/>
            <a:ext cx="46614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voltage-controlled voltage source (VCVS)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current-controlled voltage source (CCVS)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voltage-controlled current source (VCCS)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current-controlled current source (CCCS)</a:t>
            </a:r>
          </a:p>
        </p:txBody>
      </p:sp>
    </p:spTree>
    <p:extLst>
      <p:ext uri="{BB962C8B-B14F-4D97-AF65-F5344CB8AC3E}">
        <p14:creationId xmlns:p14="http://schemas.microsoft.com/office/powerpoint/2010/main" val="101425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822A8-DBC8-4C0D-8B7F-B599C86D3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0660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11AFFA5-B71F-4A0A-84DF-A084B838E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80661"/>
            <a:ext cx="6763694" cy="38105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BF30DB-404D-467F-A992-867756127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61714"/>
            <a:ext cx="8373644" cy="4001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3B4DF0-7C3B-402A-B03C-613834A743A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138110"/>
            <a:ext cx="8698678" cy="7335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FA09A2-ADD3-4E69-9B99-5C61AF6177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79300"/>
            <a:ext cx="7916380" cy="7430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A38C44-DAF7-462C-B032-FBDA8A5E33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22354"/>
            <a:ext cx="1390844" cy="4096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EEB7B5F-2B64-4DF9-A3B9-9461136BC8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570" y="3630642"/>
            <a:ext cx="6344535" cy="3715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47CDDEE-126C-4F4B-BF70-CFD55B86F31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75347"/>
            <a:ext cx="9211961" cy="7525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008BAB5-10C2-4DA4-865E-F03B97FF44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56506"/>
            <a:ext cx="3629532" cy="10764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3C2FB4A-36B7-4C03-9BD6-86F1999267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205" y="5313690"/>
            <a:ext cx="5344271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29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D9401DF-4617-46DB-82A9-5EC375589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706146"/>
            <a:ext cx="6285140" cy="28346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5AC138-99A7-47CC-9668-4B3791EFB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6C629F6-B069-490F-AD1B-5A284DECCB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486901" cy="714475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7C0F21-3748-4692-8BEF-44FB35052CC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101" y="678673"/>
            <a:ext cx="5677692" cy="32389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810D6D-E08B-4D17-8147-1346255C4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74148"/>
            <a:ext cx="3610479" cy="144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88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5BC28-4A43-4187-A742-D19FA413C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391901-72BC-4958-871B-7C53631EE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7049484" cy="40963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EF2038-ECC6-44B4-B437-92B2802A122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90669"/>
            <a:ext cx="5820587" cy="4286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916F1E-3B7F-4697-B935-344AE397A0E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19354"/>
            <a:ext cx="5715798" cy="24292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7FA56E-AF23-4DD2-98C2-72E66C986D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684" y="1090669"/>
            <a:ext cx="1352739" cy="9431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4753ED-97E4-428A-8AB0-4303662C06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689" y="1980944"/>
            <a:ext cx="2480553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7209F82-273C-4D55-9773-4AE430DF61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193" y="2971736"/>
            <a:ext cx="1276349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BED905B-56C2-4D38-8453-B08BCBBBBF9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77253"/>
            <a:ext cx="7125694" cy="8097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4DBADA4-E274-488E-9908-77D30383AA41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5186991"/>
            <a:ext cx="6011114" cy="42868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AED6BFD-B399-465E-92A3-EF1F3548FD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625202"/>
            <a:ext cx="5106113" cy="66684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6473C53-4726-49B9-8AAD-F04B878E89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674043"/>
            <a:ext cx="437959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78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FA5A2-AB67-4377-A110-486794B09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CF5648-4097-416A-BBCB-38FF856D93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211961" cy="115268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0951D6-1ECB-4628-8C6B-7B256329D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43662"/>
            <a:ext cx="3839111" cy="4382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8B8120-9157-4B8C-AD23-978BCACEA4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81873"/>
            <a:ext cx="4239217" cy="8573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74A17E-F1A5-440E-B21B-274DFC4EFFA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139243"/>
            <a:ext cx="9231013" cy="19624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20AD91-13E3-4F60-A596-2F7066C936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01667"/>
            <a:ext cx="2972215" cy="3810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650469-03D4-4876-ACBF-E9FD757D1E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92659"/>
            <a:ext cx="3543795" cy="4953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5A9EB54-894D-4439-BA3A-3AB19F4260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82228"/>
            <a:ext cx="1752845" cy="4096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5981690-FEC2-4D08-81F5-431F590B1A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875" y="5930871"/>
            <a:ext cx="8049748" cy="476316"/>
          </a:xfrm>
          <a:prstGeom prst="rect">
            <a:avLst/>
          </a:prstGeom>
        </p:spPr>
      </p:pic>
      <p:sp>
        <p:nvSpPr>
          <p:cNvPr id="20" name="Right Brace 19">
            <a:extLst>
              <a:ext uri="{FF2B5EF4-FFF2-40B4-BE49-F238E27FC236}">
                <a16:creationId xmlns:a16="http://schemas.microsoft.com/office/drawing/2014/main" id="{FDE9C8C5-DFAD-48D8-B8FF-2C117D2B4EDD}"/>
              </a:ext>
            </a:extLst>
          </p:cNvPr>
          <p:cNvSpPr/>
          <p:nvPr/>
        </p:nvSpPr>
        <p:spPr>
          <a:xfrm>
            <a:off x="10508972" y="5101667"/>
            <a:ext cx="702365" cy="1305520"/>
          </a:xfrm>
          <a:prstGeom prst="rightBrace">
            <a:avLst>
              <a:gd name="adj1" fmla="val 45525"/>
              <a:gd name="adj2" fmla="val 5406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3D0175-6E6D-4502-A4C7-39C590D679C4}"/>
              </a:ext>
            </a:extLst>
          </p:cNvPr>
          <p:cNvSpPr txBox="1"/>
          <p:nvPr/>
        </p:nvSpPr>
        <p:spPr>
          <a:xfrm>
            <a:off x="11327296" y="5601988"/>
            <a:ext cx="546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(a)</a:t>
            </a:r>
          </a:p>
        </p:txBody>
      </p:sp>
    </p:spTree>
    <p:extLst>
      <p:ext uri="{BB962C8B-B14F-4D97-AF65-F5344CB8AC3E}">
        <p14:creationId xmlns:p14="http://schemas.microsoft.com/office/powerpoint/2010/main" val="39205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FC77B-1C38-4B3E-A7BD-2E0FF8247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3EB0D6-EDD2-4963-AC08-FF0F7B33B3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535062" cy="11145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4033CB-8E02-4147-9967-845FDCE7C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77353"/>
            <a:ext cx="1600423" cy="381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62F586-E918-4BD2-B7C4-938C1557E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349" y="1795618"/>
            <a:ext cx="6525536" cy="924054"/>
          </a:xfrm>
          <a:prstGeom prst="rect">
            <a:avLst/>
          </a:prstGeom>
        </p:spPr>
      </p:pic>
      <p:sp>
        <p:nvSpPr>
          <p:cNvPr id="10" name="Right Brace 9">
            <a:extLst>
              <a:ext uri="{FF2B5EF4-FFF2-40B4-BE49-F238E27FC236}">
                <a16:creationId xmlns:a16="http://schemas.microsoft.com/office/drawing/2014/main" id="{FB7E5CD5-27A5-481D-90A6-8710177C3A09}"/>
              </a:ext>
            </a:extLst>
          </p:cNvPr>
          <p:cNvSpPr/>
          <p:nvPr/>
        </p:nvSpPr>
        <p:spPr>
          <a:xfrm>
            <a:off x="9135730" y="854586"/>
            <a:ext cx="702365" cy="1865086"/>
          </a:xfrm>
          <a:prstGeom prst="rightBrace">
            <a:avLst>
              <a:gd name="adj1" fmla="val 45525"/>
              <a:gd name="adj2" fmla="val 5406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11C0A1-7FB7-4296-927D-BB01EF5DB601}"/>
              </a:ext>
            </a:extLst>
          </p:cNvPr>
          <p:cNvSpPr txBox="1"/>
          <p:nvPr/>
        </p:nvSpPr>
        <p:spPr>
          <a:xfrm>
            <a:off x="9964940" y="1667232"/>
            <a:ext cx="546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(b)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61988A4-C6F4-460D-A538-8E2104FE976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14946"/>
            <a:ext cx="9231013" cy="4001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C8BE1EA-0290-4B1E-900C-EF0DF36681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33317"/>
            <a:ext cx="7201905" cy="8192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99D72D-93EE-45DE-8D6D-42A0EADA93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72528"/>
            <a:ext cx="4667901" cy="38105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79B2B5E-FE5D-4501-944A-E607DCA415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479" y="4853581"/>
            <a:ext cx="1276528" cy="35247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4E7DFD9-45C4-4960-BD2B-B1BCE37E8CDC}"/>
              </a:ext>
            </a:extLst>
          </p:cNvPr>
          <p:cNvSpPr txBox="1"/>
          <p:nvPr/>
        </p:nvSpPr>
        <p:spPr>
          <a:xfrm>
            <a:off x="3207023" y="3973069"/>
            <a:ext cx="530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or,</a:t>
            </a:r>
          </a:p>
        </p:txBody>
      </p:sp>
    </p:spTree>
    <p:extLst>
      <p:ext uri="{BB962C8B-B14F-4D97-AF65-F5344CB8AC3E}">
        <p14:creationId xmlns:p14="http://schemas.microsoft.com/office/powerpoint/2010/main" val="144072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E3B57-C9BC-4908-AE6C-ECC3F49D0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87EE32-0036-4024-80C8-16F2A1C5B3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7554379" cy="43821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CCF1D8-41D7-42F3-8D85-F3146AA8621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19248"/>
            <a:ext cx="5048955" cy="26768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3E40AB-7CEB-46ED-A0AF-3EE4E86830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847" y="1345508"/>
            <a:ext cx="3362794" cy="4286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38E4AB-1008-4C0C-B43C-7C41C0D117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408" y="1350271"/>
            <a:ext cx="2095792" cy="4191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99E036-4035-48FC-99C2-C1C7708C94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847" y="1886118"/>
            <a:ext cx="2676899" cy="3810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AB262AE-9988-403F-88E3-FDF6F1194C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197" y="1876591"/>
            <a:ext cx="2172003" cy="3905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19E775-6C92-41C6-B14D-46B8282A35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847" y="2379096"/>
            <a:ext cx="2524477" cy="37152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ED59EA0-9454-4B1A-B9ED-A69B2BCCE9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671" y="2374333"/>
            <a:ext cx="2181529" cy="37152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4FEDD66-2936-4DB5-BB46-E9FE16E9AE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847" y="2862548"/>
            <a:ext cx="1981477" cy="3905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A3CFBBC-5E7F-4573-81EF-6E23622553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994" y="3365053"/>
            <a:ext cx="2038635" cy="3620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4B43983-01D6-4842-9516-B8C58836984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994" y="3838979"/>
            <a:ext cx="1228896" cy="35247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F0C3403-E36E-404F-84E1-8AD0D1FF89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934" y="3810400"/>
            <a:ext cx="2086266" cy="40963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489EE55-AFAC-4DBB-93B8-CF921CEC7AD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706" y="5135203"/>
            <a:ext cx="6544588" cy="37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2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D8C2A-40DB-49C9-B880-758A2368B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ED5EB5-E57D-48B8-9E14-7FF06C667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7268589" cy="3200847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7D6FC9C-0E39-41B8-8A86-CC2A06DD5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81884"/>
            <a:ext cx="1952898" cy="8859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F19E30D-B231-479C-A181-CA3B7EBCA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817" y="3939042"/>
            <a:ext cx="5668166" cy="77163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D431D0-0F10-48A5-88B4-84429C7170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412" y="4710675"/>
            <a:ext cx="4925112" cy="61921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E1B48E9-A921-4F2C-93AA-55978D7F2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29886"/>
            <a:ext cx="3143689" cy="45726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720D4A-86DE-4D6B-9840-1DB6D4FB13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954" y="5787150"/>
            <a:ext cx="4562475" cy="5048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2E93543-95C6-4464-9A6D-74CB22A891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429" y="5812730"/>
            <a:ext cx="3343742" cy="50489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FE2E0BC-5533-4759-AFD2-4286DA8A93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429" y="6291975"/>
            <a:ext cx="2200582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93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C6F930E-0B4B-489E-8ACE-EAEAC270E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407" y="1438940"/>
            <a:ext cx="2333951" cy="83831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8211877-B7E7-4FCE-BBEE-3DABAEEF68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962" y="5317689"/>
            <a:ext cx="4334480" cy="10764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8AD189-6876-446A-B367-DCA76AED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681F88-C4A7-451A-B640-A96DE28421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7037243" cy="32004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F4D52E-FC7F-425D-9B10-6861BAB1E6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209" y="681037"/>
            <a:ext cx="1295581" cy="8478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03DFC3-F8F2-48E9-8207-35B259DEA0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407" y="2211833"/>
            <a:ext cx="2209800" cy="11620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E4659A7-5F8A-49BE-AB8A-0B05B7610A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124" y="3347379"/>
            <a:ext cx="2562583" cy="6382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DC77F04-495A-4370-9E9D-5690D1E1C2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659" y="4061853"/>
            <a:ext cx="266737" cy="2667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71E90F3-9369-4CAC-93D6-A67E70ED34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598" y="3929522"/>
            <a:ext cx="1609950" cy="4858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B89DDDA-D22E-47B8-BB22-21DBE90EEB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483" y="809642"/>
            <a:ext cx="533474" cy="5906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B1234C9-41FC-4B11-B967-DC7BFA9C22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70898"/>
            <a:ext cx="523948" cy="5144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999FB0B-AA3F-4660-AEB1-6ABB44816B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350" y="3923374"/>
            <a:ext cx="1362265" cy="92405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344689E-3076-40C0-81E7-58A619796A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817" y="4117890"/>
            <a:ext cx="4639322" cy="51442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782611E-580A-442B-9BA2-2841DD2C16B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350" y="4847428"/>
            <a:ext cx="2038635" cy="50489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8E3C38E-2724-4BC5-8EB9-8833E9DC7D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985" y="4966506"/>
            <a:ext cx="266737" cy="26673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6957939-1572-4CF3-9609-FFBF7409A4F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457" y="4832875"/>
            <a:ext cx="5099783" cy="50292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4B10B25-39BF-4508-B5DC-5C6C96D6FDE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65" y="5510052"/>
            <a:ext cx="2172003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6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12D9B-035B-4AB8-B299-91D935E43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7895"/>
          </a:xfrm>
        </p:spPr>
        <p:txBody>
          <a:bodyPr/>
          <a:lstStyle/>
          <a:p>
            <a:pPr algn="ctr"/>
            <a:r>
              <a:rPr lang="en-US" dirty="0"/>
              <a:t>Ohm’s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9FAD3-00E9-4CCE-AA9C-5D0EDAD78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7896"/>
            <a:ext cx="10515600" cy="887895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The voltage (</a:t>
            </a:r>
            <a:r>
              <a:rPr lang="en-US" i="1" dirty="0"/>
              <a:t>v</a:t>
            </a:r>
            <a:r>
              <a:rPr lang="en-US" dirty="0"/>
              <a:t>) across a resistor is directly proportional to the current (</a:t>
            </a:r>
            <a:r>
              <a:rPr lang="en-US" i="1" dirty="0" err="1"/>
              <a:t>i</a:t>
            </a:r>
            <a:r>
              <a:rPr lang="en-US" dirty="0"/>
              <a:t>) flowing through the resistor.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3163BA-1EF0-4972-A895-C2D2E54C3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464" y="1717214"/>
            <a:ext cx="1201781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F54676-5F0E-4F44-8A88-68C4D4C898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571" y="2159435"/>
            <a:ext cx="1359566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E45FB8-A532-447A-8ACD-9BB0140E3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63686"/>
            <a:ext cx="3886742" cy="299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B061E0-539B-4025-BFF7-8B185B612C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689" y="2663686"/>
            <a:ext cx="4020111" cy="29817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4B9110-E606-45CB-ACDC-3F5E07D24D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789" y="2997108"/>
            <a:ext cx="865133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46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BBEE7-21A3-4477-8D4C-1E6195ED6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19264"/>
          </a:xfrm>
        </p:spPr>
        <p:txBody>
          <a:bodyPr/>
          <a:lstStyle/>
          <a:p>
            <a:pPr algn="ctr"/>
            <a:r>
              <a:rPr lang="en-US" dirty="0"/>
              <a:t>Resistivity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4429CEA-AA8C-4B63-8921-A212F8F0D6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606" y="4782218"/>
            <a:ext cx="1190791" cy="819264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64D687-7A6A-4A8A-8993-5F476983F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9265"/>
            <a:ext cx="3620005" cy="39629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047DB1-364B-4478-9D70-D41CF557D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312" y="1097280"/>
            <a:ext cx="8064911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72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B6D42FF-A779-49AD-94A9-52B8960FE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27" y="703443"/>
            <a:ext cx="2083923" cy="1371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BB210C2-1AC6-47A3-A2F3-2376DBE59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941" y="2075043"/>
            <a:ext cx="4782217" cy="19433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F04F77-CB6B-43B5-A54F-ECC015F77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8103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Some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52223-C84A-4966-9151-C7CC61F1D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7331439" cy="2702243"/>
          </a:xfrm>
        </p:spPr>
        <p:txBody>
          <a:bodyPr>
            <a:normAutofit/>
          </a:bodyPr>
          <a:lstStyle/>
          <a:p>
            <a:r>
              <a:rPr lang="en-US" dirty="0"/>
              <a:t>Resistance: Physical property of object</a:t>
            </a:r>
          </a:p>
          <a:p>
            <a:r>
              <a:rPr lang="en-US" dirty="0"/>
              <a:t>Resistivity: Physical property of material</a:t>
            </a:r>
          </a:p>
          <a:p>
            <a:r>
              <a:rPr lang="en-US" dirty="0"/>
              <a:t>Resistor or Conductor: Circuit Element (Object)</a:t>
            </a:r>
          </a:p>
          <a:p>
            <a:r>
              <a:rPr lang="en-US" dirty="0"/>
              <a:t>Conductance: 1 / Resistance</a:t>
            </a:r>
          </a:p>
          <a:p>
            <a:r>
              <a:rPr lang="en-US" dirty="0"/>
              <a:t>Conductivity: 1 / Resistivity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E656E0-2AD5-48AA-A3F2-E3E43D1A2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43400"/>
            <a:ext cx="2057399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14823B-CDB5-4F69-8914-C0FE1F95C9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83280"/>
            <a:ext cx="1828800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01AFEF-6266-4EBA-80C2-68C9CA1806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49453"/>
            <a:ext cx="3143245" cy="502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9DFCA9-EFDB-4B59-9E48-A660388A27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082" y="5126599"/>
            <a:ext cx="2900900" cy="10058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CEDDB8-2F77-4A14-91D0-C34306203A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758" y="5879862"/>
            <a:ext cx="1714501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B7C76BA-310F-4F2F-8878-76C17ABF54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050" y="703443"/>
            <a:ext cx="2105248" cy="13716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E482718-091C-4BA2-9855-207557A2CA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567" y="4018414"/>
            <a:ext cx="2610214" cy="132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68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52BB9-1CA1-4232-85F8-224C596E6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651"/>
          </a:xfrm>
        </p:spPr>
        <p:txBody>
          <a:bodyPr/>
          <a:lstStyle/>
          <a:p>
            <a:pPr algn="ctr"/>
            <a:r>
              <a:rPr lang="en-US" dirty="0"/>
              <a:t>Nodes, Branches, and Loops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F253A7-3C7D-43A2-B3BF-F1F3134DE1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7" y="927652"/>
            <a:ext cx="4565735" cy="24688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1B17ED-1CAC-4293-8A74-70DA17E4FB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268" y="927652"/>
            <a:ext cx="3991532" cy="24673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0B43AD-9F48-4CD0-AFD9-7BDFEED80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828" y="3429000"/>
            <a:ext cx="3484343" cy="731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FFF46E-A733-4039-BC8F-D020CC53D3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7" y="4324183"/>
            <a:ext cx="4991797" cy="20100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E8863F-3FF6-43F2-A85E-63AA379117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688" y="4322622"/>
            <a:ext cx="4925112" cy="243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73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F713A-7F15-40BA-A795-A5A694914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"/>
            <a:ext cx="10515600" cy="823912"/>
          </a:xfrm>
        </p:spPr>
        <p:txBody>
          <a:bodyPr/>
          <a:lstStyle/>
          <a:p>
            <a:pPr algn="ctr"/>
            <a:r>
              <a:rPr lang="en-US" dirty="0"/>
              <a:t>Kirchhoff’s Laws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D24B1D-D08E-473F-A7FB-849BCC491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823913"/>
            <a:ext cx="4620109" cy="620574"/>
          </a:xfrm>
        </p:spPr>
        <p:txBody>
          <a:bodyPr>
            <a:normAutofit/>
          </a:bodyPr>
          <a:lstStyle/>
          <a:p>
            <a:r>
              <a:rPr lang="en-US" sz="3200" b="0" u="sng" dirty="0"/>
              <a:t>KCL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ACA55-9E47-4FC8-80F5-610C527E4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1444487"/>
            <a:ext cx="4620108" cy="1020417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Algebraic sum of all currents entering a node is zero.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238BB-3583-456A-84E0-5458FCA55F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2104" y="823913"/>
            <a:ext cx="4623283" cy="620574"/>
          </a:xfrm>
        </p:spPr>
        <p:txBody>
          <a:bodyPr>
            <a:normAutofit/>
          </a:bodyPr>
          <a:lstStyle/>
          <a:p>
            <a:r>
              <a:rPr lang="en-US" sz="3200" b="0" u="sng" dirty="0"/>
              <a:t>KVL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70CCAB-D23B-451E-8F63-40616CD9C1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32105" y="1444487"/>
            <a:ext cx="4623282" cy="1019849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Algebraic sum of all voltages around a closed path is zero.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62529B-FE5A-4B62-9F36-8D4D7A170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3" y="2464336"/>
            <a:ext cx="2600688" cy="27054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C1677E-CAA0-4BC7-BA7B-074061879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3" y="5169814"/>
            <a:ext cx="3553321" cy="5048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86A28A-4827-4BB2-A070-CFF7765DD9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104" y="2692968"/>
            <a:ext cx="3991532" cy="22482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B752A4-BC30-4B72-A25A-E8E9BB12A1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104" y="5217509"/>
            <a:ext cx="374266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6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5D5EB62-53A8-458F-8878-38486BB0B9C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111" y="901148"/>
            <a:ext cx="3143689" cy="20576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27BB05-E586-42AC-8F7A-BC299AE01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1147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62271E-F4EC-435C-869C-4FFE07082F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01148"/>
            <a:ext cx="5068007" cy="38105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4C0CFD-C393-4D7E-8F3F-B251DCA72C0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207" y="907360"/>
            <a:ext cx="2767114" cy="384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5ED24C-F6B6-46BC-8FEF-2648E7C013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91408"/>
            <a:ext cx="3572374" cy="7716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6D79C1-C6AF-4F7B-B428-7A00275587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72248"/>
            <a:ext cx="3858163" cy="8002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C4AD71A-D83D-4723-92AF-24E947A845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81667"/>
            <a:ext cx="4744112" cy="4191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EDB346D-EDDB-40EA-8EFF-5C19B7156B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22" y="3300825"/>
            <a:ext cx="5753903" cy="4477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5DA55D6-8DFD-41FF-BCDF-D545ADD1BE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22" y="3748562"/>
            <a:ext cx="5363323" cy="4477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1006CF1-5B9A-4830-9AC9-926D2E0D8F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63" y="3386561"/>
            <a:ext cx="342948" cy="27626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369D9DA-555B-4BDC-8472-8C858FCAE4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63" y="3834298"/>
            <a:ext cx="342948" cy="27626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C12D31B-31BE-41BB-B691-9443A280CF96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96300"/>
            <a:ext cx="9211961" cy="78115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5CB7E80-B50E-4D00-A7EA-39E82DA3E47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41" y="4996193"/>
            <a:ext cx="4458322" cy="78115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DFBB8A0-F1A6-41C1-A77E-9D5E9B73D1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777033"/>
            <a:ext cx="3277057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81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8277E-0A7D-480A-97F5-8ABABD23A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4C9521-F54F-413F-B1FE-AF50A31DBE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3162741" cy="3905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6D4429-C2AB-45AF-AD4D-09E0855C4B3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503" y="681037"/>
            <a:ext cx="3362794" cy="23625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14C7C2-C819-4349-B8DE-058B78E34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62020"/>
            <a:ext cx="2724530" cy="4001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F59DD3-5013-4328-8D96-65A5D2FD62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941" y="566821"/>
            <a:ext cx="3391373" cy="24101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B74337-CB74-4CB8-BF55-A169457463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46721"/>
            <a:ext cx="1057423" cy="3715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2267F5-8A90-408E-A451-79F560666B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02843"/>
            <a:ext cx="1371791" cy="3620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6E0F38E-0E95-4399-969D-E0DE5B1DAD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49439"/>
            <a:ext cx="2667372" cy="34294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F894187-3025-4EFA-A589-D80D77E0A8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76982"/>
            <a:ext cx="2105319" cy="3334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F80711D-6106-4427-B44C-FFDA4C2532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70" y="3399837"/>
            <a:ext cx="3591426" cy="37152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5182D90-5CEC-4CA8-AB94-8CA3779597F8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627" y="3804459"/>
            <a:ext cx="4344006" cy="3620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83D9C7B-B98B-4C0B-8EC0-B21D7E6EBCB5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04459"/>
            <a:ext cx="4134427" cy="258163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C8B6D1A-2236-4DAC-8690-CCD09EAA540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096" y="4217960"/>
            <a:ext cx="4172532" cy="37152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56C9D19-3FDA-4066-9FDE-42C13A46C21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096" y="4692486"/>
            <a:ext cx="1362265" cy="3620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CFBDF0E-6283-4CE3-8415-EE3FB5D30B4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096" y="5157486"/>
            <a:ext cx="2991267" cy="3620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ACF45C5-E916-4603-831A-BA16B19EBC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096" y="5622486"/>
            <a:ext cx="2295845" cy="36200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4175E82-0E84-447D-B44A-F49FB87CE49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096" y="6084173"/>
            <a:ext cx="1505160" cy="3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3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612F6-9A5C-44AA-B9E0-B2CF9CE8F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98817B-727C-4CB4-9FC1-6F8131E422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324954" cy="19719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62CA2E-2743-4D57-B85C-F9FF0A94D2F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154" y="681037"/>
            <a:ext cx="5772956" cy="381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37C81F-F7B8-408B-836D-6A5CA516E0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1166783"/>
            <a:ext cx="1952898" cy="3905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6405CF-C924-45EE-AB84-E4299BB48C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1662056"/>
            <a:ext cx="2152950" cy="3620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E51F8BB-EAD8-44C1-BADB-61989F11D4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2128750"/>
            <a:ext cx="2248214" cy="3715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8026BE9-F75C-4F35-A925-7EEFB12F09E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09842"/>
            <a:ext cx="2381582" cy="4191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44A325A-8641-4471-AA5B-016F2CA087E1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29000"/>
            <a:ext cx="4969635" cy="28346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C1901BE-058B-4882-9717-A30632561E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2857899" cy="4286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96128BC-C25C-497F-9F38-615C0BC2B8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411" y="3852160"/>
            <a:ext cx="2715004" cy="42868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C9BE9B4-5139-401E-8C90-22A5D27340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427162"/>
            <a:ext cx="3162741" cy="41915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784BE13-A721-47B7-9248-AE8099FFD3B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411" y="4846320"/>
            <a:ext cx="2867425" cy="41915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419F79B-C8D2-4E5D-8EB1-A44A428C488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62" y="5411795"/>
            <a:ext cx="2848373" cy="40963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A2D69B-34FB-42FD-93FA-46D762796EC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411" y="5844482"/>
            <a:ext cx="2676899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1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0F5EA-4A43-450A-8DDF-01A7FE844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4156"/>
          </a:xfrm>
        </p:spPr>
        <p:txBody>
          <a:bodyPr/>
          <a:lstStyle/>
          <a:p>
            <a:pPr algn="ctr"/>
            <a:r>
              <a:rPr lang="en-US" dirty="0"/>
              <a:t>Series Resistors and Voltage Division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A0E6B7-0FDB-44E7-88D9-7BFBA29FDA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54157"/>
            <a:ext cx="4001058" cy="246731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0DA64A-45A2-4EE0-8E1B-BDAC2D420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740078"/>
            <a:ext cx="4934639" cy="895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40948F-5319-4471-98D2-FB7E4B4573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891" y="4849374"/>
            <a:ext cx="3696216" cy="8192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A04B54-9CB0-41D1-9E5E-EE2A83904C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180" y="3577610"/>
            <a:ext cx="4753638" cy="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20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EF797-A405-4D14-B07F-BDFE282B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0660"/>
          </a:xfrm>
        </p:spPr>
        <p:txBody>
          <a:bodyPr/>
          <a:lstStyle/>
          <a:p>
            <a:pPr algn="ctr"/>
            <a:r>
              <a:rPr lang="en-US" dirty="0"/>
              <a:t>Parallel Resistors and Current Division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15E7DA-2B9A-46BA-8B50-8265895528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80661"/>
            <a:ext cx="4315427" cy="288647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B7149D-0761-4F9F-8ACD-716B4E47A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99978"/>
            <a:ext cx="4344006" cy="8478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1FA55D-BA05-43B1-9195-C953409FB5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313" y="3977590"/>
            <a:ext cx="3753374" cy="8668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D17300-4887-46A0-A757-52707F888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497" y="4920686"/>
            <a:ext cx="4525006" cy="4191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CDCC7B-C0F4-4E88-9A2D-4112FDEB6E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655" y="5416044"/>
            <a:ext cx="3686689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88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DA616-3691-4225-BF03-6DDA48F33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0660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08A7AA-66C5-4E56-982F-91B84C0797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80661"/>
            <a:ext cx="4317998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0DA7F2-8CF6-4464-8049-1E6DDFD598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37861"/>
            <a:ext cx="4800021" cy="2651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D7FA7A-A1E8-4C65-9722-D66674433B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48" y="980661"/>
            <a:ext cx="3605852" cy="21945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163592-B7F4-4FEC-B6CE-7A08913AAF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318" y="3429000"/>
            <a:ext cx="3371482" cy="21945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BD7269-7A2D-44BC-9D66-7F271CF89D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35341"/>
            <a:ext cx="3546958" cy="8229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C9ACBFB-F516-4F43-AC8D-927BCB2DD5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58301"/>
            <a:ext cx="2485015" cy="4114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DB2DC45-B9C9-4DF4-84A4-346F3F2AC8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20139"/>
            <a:ext cx="2487167" cy="3657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319EE0-5F22-4BA0-BB29-E9E8DDEB0E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31619"/>
            <a:ext cx="3712659" cy="7315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03B0070-13CE-49F8-9697-5B652B841F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221" y="5935405"/>
            <a:ext cx="5839640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0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F16F1C5-462D-4BE5-A0DB-C6EB6A58D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437" y="1002345"/>
            <a:ext cx="4889563" cy="21031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5E1520-C09E-4E8A-A82A-38889374E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C4764D-B452-4E5C-903B-8E0D96810C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897063" cy="40010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CB10D2-A851-45A1-9AA7-74508C578DF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081143"/>
            <a:ext cx="6115902" cy="23720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255FA4-E6D4-4DE8-8844-9181EDB5BD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96049"/>
            <a:ext cx="3505689" cy="7525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AA87C3-1B19-43EE-B0F1-18C465F8A2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48629"/>
            <a:ext cx="3781953" cy="7811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DF37D34-1B4C-4B87-A7BB-63ECD7B36C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474" y="3157506"/>
            <a:ext cx="3497022" cy="19202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5A48E93-A1F6-4B1E-B1C2-DF2DD5AEE7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232" y="5129787"/>
            <a:ext cx="3254264" cy="16459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FB4D95-DFBE-4BFB-989C-7941F91C4A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13" y="5161930"/>
            <a:ext cx="3781953" cy="7525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B68E6B6-46F3-4A08-B355-458A6EC5B88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75" y="6025218"/>
            <a:ext cx="413766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7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A79A7-0D5A-4AD5-8316-8E0F0509C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FFBB3B-E427-44EC-8EB8-5CAF6DE8E1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7196664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913533-5DAB-4E95-AC99-542C856DBD0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38237"/>
            <a:ext cx="5210902" cy="21624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E9F7FF-2C9C-4EB2-9341-759B758935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57287"/>
            <a:ext cx="3029373" cy="4477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9B36AF-50EA-466C-AB50-01E97FACA9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04585"/>
            <a:ext cx="2267266" cy="9812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FE6BA2-4F8A-4377-8970-284D7F2D28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85358"/>
            <a:ext cx="3530503" cy="5029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FA0E2D8-311B-4717-AE48-0E1F238541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637" y="3300714"/>
            <a:ext cx="3829584" cy="22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209D4-F9F8-47E6-A564-620FC7958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11034A-6864-49ED-9107-21A974EBF5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3639058" cy="3905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A1DD63-8564-4B19-B5F0-7E34FF961F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71617"/>
            <a:ext cx="2619741" cy="381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F4FA6A-BF77-4089-8FD9-CF8361B3D7E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941" y="1068622"/>
            <a:ext cx="4113351" cy="384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3D5D80-F62A-4915-98EF-9CF031816B9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59202"/>
            <a:ext cx="4715533" cy="20481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83B2A72-D785-4D75-8CB3-C46D97ECB1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38" y="1749755"/>
            <a:ext cx="3505689" cy="7335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4607005-732D-4219-BC9E-E2EC21915A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38" y="2614303"/>
            <a:ext cx="3410426" cy="7621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A7CC31B-F903-449D-9F86-910477095B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38" y="3552000"/>
            <a:ext cx="2048255" cy="6400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C6E5D68-C1F9-4537-80DC-843C8C60C9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37" y="4192079"/>
            <a:ext cx="2435960" cy="8229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4FD60FE-A860-4B2A-9B24-356B494EFE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832" y="5201418"/>
            <a:ext cx="441613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38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7A6CF-139E-42A2-9898-346F8610B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36383EB-3135-4BAC-9C14-3CE73FC67B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211961" cy="114316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0B5F5C-7E09-4EA0-916E-2F9EC55CFE1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4197"/>
            <a:ext cx="4324954" cy="20576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B3CF59-69DB-44DE-A2F0-E40510601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740" y="2052828"/>
            <a:ext cx="5268060" cy="8002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8815B81-2003-4C5C-A62D-99C97B4121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213" y="2853040"/>
            <a:ext cx="5277587" cy="7906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9E5900E-538A-4223-B2BC-5E66CCE343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213" y="3681830"/>
            <a:ext cx="1733792" cy="4001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86560D-894E-438F-A05B-081EB44665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005" y="3734245"/>
            <a:ext cx="1200150" cy="2952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24B7163-C9E2-420C-8444-CAC5FC9703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09" y="4291929"/>
            <a:ext cx="4591691" cy="40010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D481769-12AF-4958-829D-FCD6CE369F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09" y="4902028"/>
            <a:ext cx="5029902" cy="3905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35E4E6E-C48D-4444-AB1F-294B8942A67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211" y="4878212"/>
            <a:ext cx="885949" cy="43821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8C1D41E-FFC9-4740-B447-D2904F9DE2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160" y="4884501"/>
            <a:ext cx="4496427" cy="42868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2B33693-A98D-4E87-806C-B17232440DE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09" y="5499288"/>
            <a:ext cx="4906060" cy="38105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F4C4757-5442-401A-8974-FCB0D529A1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69" y="5514066"/>
            <a:ext cx="895475" cy="39058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D632017-69DF-46EB-AD5A-FEA581CB9EE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160" y="5490250"/>
            <a:ext cx="4334480" cy="43821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9839425-957D-4854-94E5-514FFCBB90B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09" y="6087021"/>
            <a:ext cx="4887007" cy="36200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46CB3FF-AE63-408A-B7E3-F2F35EF3D1A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69" y="6102056"/>
            <a:ext cx="828791" cy="38105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A8B4741-8C16-4F18-BE35-0D673EB6E91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626" y="6102055"/>
            <a:ext cx="3229426" cy="38105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57EA552-A08F-4646-85C0-CDC35F3AC50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529" y="2244882"/>
            <a:ext cx="409632" cy="38105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8C3C58E-D6B5-40D4-838C-0870480C47F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49928"/>
            <a:ext cx="428685" cy="37152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5FE1007-9520-4179-AE77-518B8108710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0" y="4921080"/>
            <a:ext cx="400106" cy="3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23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75C1A-2D69-4680-9AF7-2ECFA61F4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4156"/>
          </a:xfrm>
        </p:spPr>
        <p:txBody>
          <a:bodyPr/>
          <a:lstStyle/>
          <a:p>
            <a:pPr algn="ctr"/>
            <a:r>
              <a:rPr lang="en-US" dirty="0"/>
              <a:t>Wye-Delta Transformations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3755E5-57EE-4342-B1D2-AF6FB13FB3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128" y="954157"/>
            <a:ext cx="4067743" cy="329611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2A9399-D87F-4EA6-95E5-3E7812897B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429000"/>
            <a:ext cx="2734057" cy="8764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89D1E4-83BD-4AF7-8F1C-FA4D0A279C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435276"/>
            <a:ext cx="2705478" cy="8764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A1831E-C43C-4DB2-A817-4661CFAE20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5441552"/>
            <a:ext cx="2734057" cy="8668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163D4D-BA4E-47AD-B4AB-60DE4D65E5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846" y="3414710"/>
            <a:ext cx="3781953" cy="9050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6611D1-C604-4F11-8404-92CF0A6E8C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899" y="4435276"/>
            <a:ext cx="3762900" cy="8764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FA21045-53BA-49F3-B777-B8630808D0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425" y="5403447"/>
            <a:ext cx="3753374" cy="9050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9571BBD-D52B-40E4-8BA1-435073ED83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084011"/>
            <a:ext cx="2394738" cy="17373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979AB01-D206-457C-81B4-48A376CAE5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062" y="954157"/>
            <a:ext cx="2347469" cy="173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57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6F655-8BEF-40EB-AFB0-E65D8D004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390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E9296F-F330-48AC-838D-9A10D4F1B2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61391"/>
            <a:ext cx="3115110" cy="40963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941F83-6EE3-4A38-9EC4-8D54AA4C562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310" y="859543"/>
            <a:ext cx="3894001" cy="4114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3EC837-8489-4982-AE56-1259C733C93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311" y="859543"/>
            <a:ext cx="4022296" cy="35661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77E453-589B-4258-9D0F-96E486BB7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05150"/>
            <a:ext cx="6982799" cy="8954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13C20E-A712-469C-A83F-715FD94905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90683"/>
            <a:ext cx="5468113" cy="8383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E8B5A2C-E8D6-4C8A-9DAB-F57763AF72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19058"/>
            <a:ext cx="5210902" cy="8192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5101E99-60D4-4165-BFBC-02890AC12A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356" y="4456036"/>
            <a:ext cx="2805491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5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BAD671-39AF-4EB3-9B50-D85CB32987E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676" y="681037"/>
            <a:ext cx="4154306" cy="32918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6D4DC-FE28-43C4-A296-B1894E251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E207AF-C0FE-4C7F-B6CF-75FF2D87C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7386914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404843-B51C-4DC8-B584-69185D757ED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410" y="1138237"/>
            <a:ext cx="2191056" cy="4096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7B26F7-1C8C-49A7-8677-BC1AA39952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32597"/>
            <a:ext cx="3645636" cy="8229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ECD01A-FFF5-4CE8-BC9B-1E584FDA54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729" y="2555557"/>
            <a:ext cx="4023362" cy="7315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513560-825D-455C-9EBF-CDF79F5DAF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091" y="2509837"/>
            <a:ext cx="2094807" cy="8229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BCAD86-AC4E-4CAB-B691-6FC9E8AA2E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78517"/>
            <a:ext cx="6131856" cy="8229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69B387-FA76-4791-97F2-0B807974D4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92917"/>
            <a:ext cx="5644264" cy="8229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720DECD-5535-4A8C-8069-79BE71E5A0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382" y="4064317"/>
            <a:ext cx="4419600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50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5FCEB-A477-413A-95D9-4457B91EB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E7ED99-58A4-4E23-A695-805CA89106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81037"/>
            <a:ext cx="3810000" cy="2286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D380B8-20CE-454F-AACE-14CF4AE6A8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3349488"/>
            <a:ext cx="3572096" cy="21031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48AB88-169B-4409-91E4-4381DB27C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391638" cy="9335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2FC9EF-34EE-498D-A48E-46250949B5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4037"/>
            <a:ext cx="5925377" cy="8954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E6D2976-2E07-43F5-A068-81AE96E9C7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28932"/>
            <a:ext cx="4601217" cy="9335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2A4F4D8-6D25-4B61-8AC1-3F1394A13A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45947"/>
            <a:ext cx="4172532" cy="9145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0283141-8EDF-40FC-BFF9-7419F21B5F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520" y="4569961"/>
            <a:ext cx="4305901" cy="9621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5E4E0CC-2A67-40B1-ACCE-B43338F14B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523" y="5550603"/>
            <a:ext cx="4686954" cy="9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4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391529A8-42EA-49A5-9FA3-80033F681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81" y="2881619"/>
            <a:ext cx="3639058" cy="33056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5E71C0-1970-4C88-ACB6-E4E6B89E9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2231D9-9952-4E9D-99B6-E358EB640B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240540" cy="78115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617065-4542-462F-9CFD-B18D091DA93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387" y="1071616"/>
            <a:ext cx="4096322" cy="18100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CE6AC3-9C2B-454E-AEE3-B471DCAAFF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14617"/>
            <a:ext cx="419158" cy="3715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475C9B-5648-4762-B20C-7928AEA6C1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202" y="1614617"/>
            <a:ext cx="3715268" cy="4382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E53C1B4-6015-48DF-8220-E4E5B2684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202" y="2222645"/>
            <a:ext cx="1133633" cy="4286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262F42B-939C-4996-ACC5-973AF385A5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738" y="2049515"/>
            <a:ext cx="2591162" cy="7716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5A09F7-A2BF-4303-BF1D-D67A065656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6" y="2881619"/>
            <a:ext cx="409632" cy="3905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DB7C154-583C-4B15-9F31-3165773A0C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020" y="2881619"/>
            <a:ext cx="2829320" cy="41915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58C2206-CC3A-43BE-A047-8B8DE4DD05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784" y="3255232"/>
            <a:ext cx="1114581" cy="80973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5B5A4E7-BD0A-4839-AB02-A4395A976B0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680" y="3244479"/>
            <a:ext cx="2200582" cy="76210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1EE46BB-32C6-48E3-B954-7D880DEF87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239" y="4056485"/>
            <a:ext cx="1600423" cy="41915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30100B4-BEB7-452F-BF0D-B5284E208BB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662" y="4091274"/>
            <a:ext cx="3191320" cy="32389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8384CCE-2D8B-4F13-A575-97C6372A2F9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060" y="4610061"/>
            <a:ext cx="2505425" cy="44773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ED1F576-A68D-4F14-9E52-0A02B50DA91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104" y="4481664"/>
            <a:ext cx="3848637" cy="79068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67D4EAB-8F90-42C3-819F-B15A2220D78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104" y="5229492"/>
            <a:ext cx="4010585" cy="79068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CFA0E26-3573-4648-B083-EAA20885CB1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104" y="6000900"/>
            <a:ext cx="3991532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08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068639F-E443-409F-9C52-C9F094DFDB9D}"/>
              </a:ext>
            </a:extLst>
          </p:cNvPr>
          <p:cNvSpPr txBox="1"/>
          <p:nvPr/>
        </p:nvSpPr>
        <p:spPr>
          <a:xfrm>
            <a:off x="3896151" y="671370"/>
            <a:ext cx="4214179" cy="1107996"/>
          </a:xfrm>
          <a:prstGeom prst="rect">
            <a:avLst/>
          </a:prstGeom>
          <a:solidFill>
            <a:srgbClr val="FFAB7C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[in this series combination]</a:t>
            </a:r>
            <a:br>
              <a:rPr lang="en-US" dirty="0"/>
            </a:br>
            <a:r>
              <a:rPr lang="en-US" dirty="0"/>
              <a:t>	</a:t>
            </a:r>
            <a:r>
              <a:rPr lang="en-US" sz="2400" dirty="0"/>
              <a:t>B1 rated: 220 V – 60 W</a:t>
            </a:r>
            <a:br>
              <a:rPr lang="en-US" sz="2400" dirty="0"/>
            </a:br>
            <a:r>
              <a:rPr lang="en-US" sz="2400" dirty="0"/>
              <a:t>	B2 rated: 220 V – 100 W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5AAF31-EE1D-41BE-89C9-F2D321F69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FC0BD25-2485-47D3-BA42-1BF36E5345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3057952" cy="419158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65492A-46C8-40FF-9484-035965DECA1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100195"/>
            <a:ext cx="3409949" cy="23145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49BC13-8E24-4326-BF46-AA52F4C0697B}"/>
                  </a:ext>
                </a:extLst>
              </p:cNvPr>
              <p:cNvSpPr txBox="1"/>
              <p:nvPr/>
            </p:nvSpPr>
            <p:spPr>
              <a:xfrm>
                <a:off x="4784035" y="1643275"/>
                <a:ext cx="6215269" cy="2307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sz="2800" b="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220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=807 </m:t>
                      </m:r>
                      <m:r>
                        <m:rPr>
                          <m:sty m:val="p"/>
                        </m:rPr>
                        <a:rPr lang="el-G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sz="28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220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=484 </m:t>
                      </m:r>
                      <m:r>
                        <m:rPr>
                          <m:sty m:val="p"/>
                        </m:rPr>
                        <a:rPr lang="el-G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49BC13-8E24-4326-BF46-AA52F4C06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035" y="1643275"/>
                <a:ext cx="6215269" cy="23079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476030B-530B-4945-A2C7-FBB9519D99DA}"/>
                  </a:ext>
                </a:extLst>
              </p:cNvPr>
              <p:cNvSpPr txBox="1"/>
              <p:nvPr/>
            </p:nvSpPr>
            <p:spPr>
              <a:xfrm>
                <a:off x="838200" y="3909390"/>
                <a:ext cx="9988826" cy="22954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220</m:t>
                          </m:r>
                        </m:num>
                        <m:den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807+484</m:t>
                              </m:r>
                            </m:e>
                          </m:d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=0.17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800" dirty="0"/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Power dissipated in Bulb1,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0.17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∙807=23.3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a14:m>
                <a:endParaRPr lang="en-US" sz="2800" dirty="0"/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Power dissipated in Bulb2,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0.17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∙484=13.9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476030B-530B-4945-A2C7-FBB9519D99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909390"/>
                <a:ext cx="9988826" cy="2295437"/>
              </a:xfrm>
              <a:prstGeom prst="rect">
                <a:avLst/>
              </a:prstGeom>
              <a:blipFill>
                <a:blip r:embed="rId5"/>
                <a:stretch>
                  <a:fillRect l="-1282" b="-6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416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6E514-4A6D-4DA5-BAFD-5FE6DB6D4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390"/>
          </a:xfrm>
        </p:spPr>
        <p:txBody>
          <a:bodyPr/>
          <a:lstStyle/>
          <a:p>
            <a:pPr algn="ctr"/>
            <a:r>
              <a:rPr lang="en-US" dirty="0"/>
              <a:t>Nodal Analysis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5C0119-3A23-45E1-A24E-3BD98D544F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367" y="1133022"/>
            <a:ext cx="2267266" cy="77163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983240-D87D-4165-BA60-4F4BBA63D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933" y="2176286"/>
            <a:ext cx="8824134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9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0492B-B74F-4A47-B579-FAC1210F3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32FFC2-BF89-40F4-90C5-F17A459BC5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74643"/>
            <a:ext cx="6363588" cy="41915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CE65CD-79E2-463E-A3CE-BE3B320EE2C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788" y="874643"/>
            <a:ext cx="3924848" cy="32008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D35CAF-3288-4A3A-A62D-B9CFC7EB2F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77758"/>
            <a:ext cx="1428949" cy="3715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1760AC-63EA-464F-8B38-F7AC460F20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149" y="1749285"/>
            <a:ext cx="3134162" cy="7811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ADA7396-8DD7-4ACB-B4E4-11562951F6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149" y="2538191"/>
            <a:ext cx="2743583" cy="4477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74237BB-2199-45CB-B216-F5FA2157B1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149" y="3016055"/>
            <a:ext cx="2029108" cy="4096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C0A61CD-689E-4CED-9153-2F552DAC9F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66051"/>
            <a:ext cx="1438476" cy="3620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CF74E79-8D09-4827-A3C0-41EAA8CBD8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676" y="3928052"/>
            <a:ext cx="3924848" cy="77163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EC98022-F149-4007-B40D-3200AEA0788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149" y="4699685"/>
            <a:ext cx="4020111" cy="4096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02C157C-0CAA-4DE8-B78C-A3E3E50BC0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676" y="5139896"/>
            <a:ext cx="2391109" cy="37152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268124F-967E-415E-918C-4CFA2E075BF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519" y="5641809"/>
            <a:ext cx="3414531" cy="914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175DFEF-09AF-4E31-AD7A-A9B9BC41A8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365" y="5847549"/>
            <a:ext cx="1808116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62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9A285-A99C-4E92-8E46-942A69B8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8402BB-7B4A-42BE-8CA8-D3BC4BBBEC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772691" cy="38105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5E606F-1725-4CFA-8A60-0E10B034DA0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891" y="681037"/>
            <a:ext cx="5677692" cy="36676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8FFB9E-6093-4BD9-9443-44C5567F2B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81072"/>
            <a:ext cx="1438476" cy="3620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426132-00E9-4ECE-BB53-C03BEC0D0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133" y="1531638"/>
            <a:ext cx="3238952" cy="7621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C75055-DFAC-47AE-8BD3-C74569FA5E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133" y="2305179"/>
            <a:ext cx="2924583" cy="4191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3EB8D60-6410-4CB4-B906-F05BDC0AB2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20649"/>
            <a:ext cx="1457528" cy="3715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D809761-9320-402C-9A8C-2EC8675AB7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964" y="3083413"/>
            <a:ext cx="4029637" cy="8097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995AB94-3AD0-4264-B1B5-04ADB78B13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964" y="3889993"/>
            <a:ext cx="2991267" cy="4096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9C0692-547D-468F-80FA-C3AF2EAA51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09915"/>
            <a:ext cx="1448002" cy="38105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E163CD7-3EBE-495A-B477-DC6DB1EBA4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438" y="4669243"/>
            <a:ext cx="4525006" cy="7525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12868AA-A740-4480-99FC-5CF8255BF5F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964" y="5427912"/>
            <a:ext cx="2762636" cy="40010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A8B50D1-A654-42B0-A01D-4994A021AE4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398" y="6102890"/>
            <a:ext cx="731520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8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AEEBE-B279-4062-A8A3-EB4D0C43C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0903"/>
          </a:xfrm>
        </p:spPr>
        <p:txBody>
          <a:bodyPr/>
          <a:lstStyle/>
          <a:p>
            <a:pPr algn="ctr"/>
            <a:r>
              <a:rPr lang="en-US" dirty="0"/>
              <a:t>Supernode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A606D-A7D4-4B3C-8001-AAFB3C8F1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0905"/>
            <a:ext cx="10515600" cy="133847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If the voltage source (dependent or independent) is connected between two </a:t>
            </a:r>
            <a:r>
              <a:rPr lang="en-US" b="1" dirty="0"/>
              <a:t>nonreference</a:t>
            </a:r>
            <a:r>
              <a:rPr lang="en-US" dirty="0"/>
              <a:t> nodes, the two nonreference nodes form a generalized node or Supernode.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4AEBCC-0560-46D5-86CD-2C508300A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39932"/>
            <a:ext cx="4763165" cy="3677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061FB8-3979-4A82-8798-3FF6977B3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94004"/>
            <a:ext cx="5043053" cy="7315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9351E6-CBB6-40F6-A9F8-47C95193A1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49597"/>
            <a:ext cx="1845425" cy="411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2A3EF1-2FD5-416D-B509-0342A2C31C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385150"/>
            <a:ext cx="1415847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5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FD9DD-6C25-4BAE-B494-8E95DB874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67408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474EA1-EC26-42F5-8A11-AB09EB232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67409"/>
            <a:ext cx="2924583" cy="36200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D54EAE-B1B7-450D-8E7F-74E13C329DC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29410"/>
            <a:ext cx="4839375" cy="34294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9757D0-A586-4955-A9D3-1E41A2B79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917" y="967409"/>
            <a:ext cx="4662883" cy="25603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15506E-D156-4720-8EEF-6EC7810F4D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30434"/>
            <a:ext cx="3610479" cy="7525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E402940-95DD-4FD2-A0C4-ACC9B3A035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485719"/>
            <a:ext cx="3572374" cy="3810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161A1F-7F28-4523-BF96-23E7809019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69348"/>
            <a:ext cx="1743318" cy="3238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E995CDB-7FFC-42D5-9E14-5A96A04FBC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572" y="5595819"/>
            <a:ext cx="2394856" cy="457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4D25B6E-AAEE-4AF1-9851-2A1C718795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6053019"/>
            <a:ext cx="411480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AE9DC-284E-47AD-80B6-2BE98832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A3B74D-1521-40D0-A6EF-58E30CCDA5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681037"/>
            <a:ext cx="4522576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0BDF2D-98B6-4C37-93A3-6369B4B7459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128526"/>
            <a:ext cx="5068007" cy="24292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399E07-9575-44E9-A706-4A5CC4655B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796" y="681037"/>
            <a:ext cx="5458587" cy="25530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9672C2A-5C87-4240-ABB5-4E4DEB680841}"/>
                  </a:ext>
                </a:extLst>
              </p:cNvPr>
              <p:cNvSpPr txBox="1"/>
              <p:nvPr/>
            </p:nvSpPr>
            <p:spPr>
              <a:xfrm>
                <a:off x="838199" y="3740245"/>
                <a:ext cx="5936975" cy="1763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−14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−0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−0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−0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−42+4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+6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+7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9672C2A-5C87-4240-ABB5-4E4DEB680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3740245"/>
                <a:ext cx="5936975" cy="17635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DC2BC37-2039-4C5B-93AF-2D5B56D53F8F}"/>
                  </a:ext>
                </a:extLst>
              </p:cNvPr>
              <p:cNvSpPr txBox="1"/>
              <p:nvPr/>
            </p:nvSpPr>
            <p:spPr>
              <a:xfrm>
                <a:off x="9015089" y="4980585"/>
                <a:ext cx="219654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DC2BC37-2039-4C5B-93AF-2D5B56D53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089" y="4980585"/>
                <a:ext cx="2196549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F32522B-D079-48F2-804B-580DE299635F}"/>
                  </a:ext>
                </a:extLst>
              </p:cNvPr>
              <p:cNvSpPr txBox="1"/>
              <p:nvPr/>
            </p:nvSpPr>
            <p:spPr>
              <a:xfrm>
                <a:off x="2637183" y="5653596"/>
                <a:ext cx="677186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=5.6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;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=−0.4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5.6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=2.8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F32522B-D079-48F2-804B-580DE29963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7183" y="5653596"/>
                <a:ext cx="6771860" cy="9541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591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1C1D87-59FD-45CB-B65E-E9685306575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818" y="787055"/>
            <a:ext cx="5851425" cy="3200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8CDD-1184-4A8E-93A0-B78D7976A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1E90E2-C682-4A80-A17D-C8CA537218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5811061" cy="476316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237D2C-2FC1-46F7-864F-2D7DD1710F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49098"/>
            <a:ext cx="4406576" cy="32918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E362C7-1C56-48B7-92D7-2EDBB511B2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802729"/>
            <a:ext cx="2391109" cy="3905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A876E86-2BB6-46E2-B39C-B2E3DDF88A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074" y="4602677"/>
            <a:ext cx="4191585" cy="7906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786BC04-A941-41C0-B116-ED6D6FFB02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074" y="5651787"/>
            <a:ext cx="3658111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6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B5F8-A959-4385-92B9-5532854C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187D784-DDFF-4CCB-9838-8C9DE6289C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161766" cy="31089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C0D097-D4A9-4EB0-8EF6-EC48E42F8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966" y="681037"/>
            <a:ext cx="2381582" cy="3810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A017B1-2309-49B7-B7E2-81A47C5A1C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574" y="1062090"/>
            <a:ext cx="4201111" cy="7716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F9C792-A451-443D-99EB-BD00239B4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574" y="2014723"/>
            <a:ext cx="4010585" cy="4001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25B7EA-ADCC-497A-BCA3-3B54D64C26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966" y="2900575"/>
            <a:ext cx="1987145" cy="4114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1609699-776E-48EB-BB61-E93F17B97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966" y="3545946"/>
            <a:ext cx="3034664" cy="4114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4B2E40E-3F59-4C11-8F42-40CD67E0C2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479" y="3545946"/>
            <a:ext cx="2580321" cy="4114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FE7E7B-EACB-4E07-9672-20D816848D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966" y="4191317"/>
            <a:ext cx="2957512" cy="4114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5D6396D-68CD-4593-8079-D26A217476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426" y="5060224"/>
            <a:ext cx="828791" cy="43821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30CF5FD-2C74-4095-BC40-DC8214CED1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217" y="5060224"/>
            <a:ext cx="1267002" cy="37152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2A4B32B-D7D9-4B13-A951-FD2D08CBFFA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16" y="5041171"/>
            <a:ext cx="790685" cy="39058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BC8D395-BB13-42AD-B3CC-B737571ED0A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501" y="5024278"/>
            <a:ext cx="1267002" cy="40010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7FC94A3-AA78-481D-B1A1-1EB75575AC9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426" y="5728531"/>
            <a:ext cx="809738" cy="38105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5506AB6-3A9E-4663-A61C-04FE4A56E40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164" y="5682218"/>
            <a:ext cx="1419423" cy="40010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FF71467-73DC-438F-8791-2A21F8A5032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16" y="5698171"/>
            <a:ext cx="828791" cy="38105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99A373F-6403-45C2-8424-068A432611F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491" y="5679118"/>
            <a:ext cx="1543265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97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5F764-728C-42A8-A62A-73CC70665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630C5B-A292-479C-81FF-C85EF8E04D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681037"/>
            <a:ext cx="4522576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0243A9-3A1F-4E8F-976C-F5B8164E2D1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1138237"/>
            <a:ext cx="4679276" cy="3657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2C6699-620D-4B72-B9C3-2321D11124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681037"/>
            <a:ext cx="3057952" cy="21815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FC3607-4399-485C-99AB-60960E4FDD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213" y="1138237"/>
            <a:ext cx="2447223" cy="8229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41B17D-5B09-4FE5-B47C-43A0483123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717" y="2189797"/>
            <a:ext cx="2954214" cy="457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A9DD83-DD18-4113-8A82-D1182F31660F}"/>
                  </a:ext>
                </a:extLst>
              </p:cNvPr>
              <p:cNvSpPr txBox="1"/>
              <p:nvPr/>
            </p:nvSpPr>
            <p:spPr>
              <a:xfrm>
                <a:off x="5950226" y="2981949"/>
                <a:ext cx="4363059" cy="2458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2800" dirty="0"/>
              </a:p>
              <a:p>
                <a:r>
                  <a:rPr lang="en-US" sz="2800" dirty="0"/>
                  <a:t>But,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−2.5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A9DD83-DD18-4113-8A82-D1182F3166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0226" y="2981949"/>
                <a:ext cx="4363059" cy="2458109"/>
              </a:xfrm>
              <a:prstGeom prst="rect">
                <a:avLst/>
              </a:prstGeom>
              <a:blipFill>
                <a:blip r:embed="rId7"/>
                <a:stretch>
                  <a:fillRect l="-2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4C6797E4-1DAC-4AE9-B7AE-B107C97B1A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578" y="5628323"/>
            <a:ext cx="8216844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8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2933565-7170-4EA7-B732-6D57F70C8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007" y="4047732"/>
            <a:ext cx="3581900" cy="28102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75FD51-BA0A-4D45-87B9-A3A36EDE4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0903"/>
          </a:xfrm>
        </p:spPr>
        <p:txBody>
          <a:bodyPr/>
          <a:lstStyle/>
          <a:p>
            <a:pPr algn="ctr"/>
            <a:r>
              <a:rPr lang="en-US" dirty="0"/>
              <a:t>Mesh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21A0B-1C4F-4105-8EAD-FA92BBCDD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0905"/>
            <a:ext cx="10515600" cy="1338470"/>
          </a:xfrm>
        </p:spPr>
        <p:txBody>
          <a:bodyPr/>
          <a:lstStyle/>
          <a:p>
            <a:pPr algn="just"/>
            <a:r>
              <a:rPr lang="en-US" dirty="0"/>
              <a:t>It is </a:t>
            </a:r>
            <a:r>
              <a:rPr lang="en-US" b="1" i="1" dirty="0"/>
              <a:t>only</a:t>
            </a:r>
            <a:r>
              <a:rPr lang="en-US" dirty="0"/>
              <a:t> applicable to a circuit that is planar. A planar circuit is one that can be drawn in a plane with no branches crossing one another; otherwise it is </a:t>
            </a:r>
            <a:r>
              <a:rPr lang="en-US" dirty="0">
                <a:solidFill>
                  <a:srgbClr val="FF0000"/>
                </a:solidFill>
              </a:rPr>
              <a:t>nonplanar</a:t>
            </a:r>
            <a:r>
              <a:rPr lang="en-US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0ABA07-30DB-4B51-B591-377E4BE97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35248"/>
            <a:ext cx="4963218" cy="33818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5B0B13-B9AD-4E71-9F37-C7AECA6BB9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215" y="1790471"/>
            <a:ext cx="2495898" cy="3277057"/>
          </a:xfrm>
          <a:prstGeom prst="rect">
            <a:avLst/>
          </a:prstGeom>
        </p:spPr>
      </p:pic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41520183-EE01-42C9-A873-62AD0945CD77}"/>
              </a:ext>
            </a:extLst>
          </p:cNvPr>
          <p:cNvCxnSpPr>
            <a:stCxn id="7" idx="3"/>
            <a:endCxn id="9" idx="0"/>
          </p:cNvCxnSpPr>
          <p:nvPr/>
        </p:nvCxnSpPr>
        <p:spPr>
          <a:xfrm>
            <a:off x="8690113" y="3429000"/>
            <a:ext cx="1331844" cy="618732"/>
          </a:xfrm>
          <a:prstGeom prst="bentConnector2">
            <a:avLst/>
          </a:prstGeom>
          <a:ln w="762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20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F71377D-C53D-4AD8-A113-967FDC1C4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52" y="1169708"/>
            <a:ext cx="3934374" cy="29912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266F3A-7E5F-417A-8A76-F1D7F8BC9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4156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404817-6A2D-4F8E-869F-8D36E9BA71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681" y="955607"/>
            <a:ext cx="4114798" cy="36576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A6244B-329E-400C-9A5A-5054A1EA349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479" y="959184"/>
            <a:ext cx="3915321" cy="29722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62AD5B-59B7-4BC9-BA3D-6EE1927EE1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21027"/>
            <a:ext cx="5620534" cy="4477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ED62305-494F-40D8-B780-7BF34A1A67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670" y="4221026"/>
            <a:ext cx="2181529" cy="4477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31C5ED0-4CCA-43BE-A24C-65F1521D5F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817226"/>
            <a:ext cx="5372850" cy="4572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E55F70D-4636-473C-8779-FBE622E46B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745" y="4817226"/>
            <a:ext cx="2019582" cy="466790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57F79C1-C243-477D-85F1-D6C1BF451679}"/>
              </a:ext>
            </a:extLst>
          </p:cNvPr>
          <p:cNvCxnSpPr>
            <a:stCxn id="13" idx="3"/>
            <a:endCxn id="15" idx="1"/>
          </p:cNvCxnSpPr>
          <p:nvPr/>
        </p:nvCxnSpPr>
        <p:spPr>
          <a:xfrm flipV="1">
            <a:off x="6458734" y="4444895"/>
            <a:ext cx="1196936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4C0025D-158F-4900-98C2-3641D2943717}"/>
              </a:ext>
            </a:extLst>
          </p:cNvPr>
          <p:cNvCxnSpPr>
            <a:stCxn id="17" idx="3"/>
            <a:endCxn id="19" idx="1"/>
          </p:cNvCxnSpPr>
          <p:nvPr/>
        </p:nvCxnSpPr>
        <p:spPr>
          <a:xfrm>
            <a:off x="6211050" y="5045858"/>
            <a:ext cx="1439695" cy="47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26928A34-BEF5-43CC-A8B1-3308AFB874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262" y="5437244"/>
            <a:ext cx="1438476" cy="45726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BA41227-10E8-4868-8B94-20D9E823A1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37244"/>
            <a:ext cx="362001" cy="45726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67822E2-752F-494C-839A-4D9086C0F9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201" y="5473687"/>
            <a:ext cx="1019317" cy="3620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5EC6675-014A-4BE8-8D4B-72D86880853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756" y="5413066"/>
            <a:ext cx="2934032" cy="54864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4A72AB5-451C-4FCD-B759-5CF274C86C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118" y="5422592"/>
            <a:ext cx="2743201" cy="54864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436E6DC-C631-444B-9622-A17A4165540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302" y="6035540"/>
            <a:ext cx="3534264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9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82D6C-2C38-4316-9D4D-3F7900643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8C228F-36DC-40FB-9729-F35C989A4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8526783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47B4AF-3B58-499E-B7A8-0080CB618EC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138237"/>
            <a:ext cx="5358810" cy="2926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5B4EB5-7D81-482F-94F9-FD35C61F8F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78595"/>
            <a:ext cx="3172268" cy="4858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40900E-F7CE-4399-9339-4C353E4E0B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429" y="4311937"/>
            <a:ext cx="1867161" cy="419158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A7EC7AF-75E5-48BB-9275-BE587AF07EB0}"/>
              </a:ext>
            </a:extLst>
          </p:cNvPr>
          <p:cNvCxnSpPr>
            <a:stCxn id="9" idx="3"/>
            <a:endCxn id="11" idx="1"/>
          </p:cNvCxnSpPr>
          <p:nvPr/>
        </p:nvCxnSpPr>
        <p:spPr>
          <a:xfrm flipV="1">
            <a:off x="4010468" y="4521516"/>
            <a:ext cx="1252961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988D2751-F28C-4453-8ECF-3E5D3406E8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22394"/>
            <a:ext cx="2810267" cy="4191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57FF3C7-97C0-4A69-80E2-6FD61D8BA0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429" y="4922394"/>
            <a:ext cx="2248214" cy="419158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76F7374-5632-4A31-8857-264D31D0BA89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>
            <a:off x="3648467" y="5131973"/>
            <a:ext cx="1614962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63015F30-1538-4DD9-AAB1-ABAC9EC469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247" y="5631356"/>
            <a:ext cx="3801505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67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7A344-5DEA-4370-A655-A740D4CCE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75E0F0-E557-4DEC-AD6D-0D1E17F5DF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8497486" cy="47631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832BAD-1301-4875-983F-45C3D8622F4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57353"/>
            <a:ext cx="4820393" cy="30175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34C1CB-C800-4014-98FA-8F5DC4F6F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806" y="1157353"/>
            <a:ext cx="4285983" cy="31089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1068FB-3197-4D3D-9093-77B031ADFD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21372"/>
            <a:ext cx="6039693" cy="4477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A445AF-F113-43BE-A108-9E5ED2BFF1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374" y="4621372"/>
            <a:ext cx="3591426" cy="4382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B05807E-2B0E-4862-B7FE-81716FF417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00299"/>
            <a:ext cx="5763429" cy="4477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AE9267F-F664-4114-98BE-EC4241784C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374" y="5200299"/>
            <a:ext cx="3705742" cy="4286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7F70E0F-FB3A-4D7F-B88E-DF66D7F08D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779226"/>
            <a:ext cx="5544324" cy="4477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EC3736B-340A-4B5C-864B-5678A775AB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475" y="6358153"/>
            <a:ext cx="6563641" cy="485843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354C506-17C8-4222-9C2C-56F44D417479}"/>
              </a:ext>
            </a:extLst>
          </p:cNvPr>
          <p:cNvCxnSpPr>
            <a:stCxn id="11" idx="3"/>
            <a:endCxn id="13" idx="1"/>
          </p:cNvCxnSpPr>
          <p:nvPr/>
        </p:nvCxnSpPr>
        <p:spPr>
          <a:xfrm flipV="1">
            <a:off x="6877893" y="4840478"/>
            <a:ext cx="884481" cy="47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A0D2E3C-D4BB-4682-BD57-4F0F56B9D980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 flipV="1">
            <a:off x="6601629" y="5414642"/>
            <a:ext cx="1160745" cy="952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FBFA5B14-AD0E-476A-9926-C97C80782DE4}"/>
              </a:ext>
            </a:extLst>
          </p:cNvPr>
          <p:cNvCxnSpPr>
            <a:stCxn id="19" idx="3"/>
            <a:endCxn id="21" idx="0"/>
          </p:cNvCxnSpPr>
          <p:nvPr/>
        </p:nvCxnSpPr>
        <p:spPr>
          <a:xfrm>
            <a:off x="6382524" y="6003095"/>
            <a:ext cx="1803772" cy="355058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07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A4217-A6CA-4532-8DEC-8216217C8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4E0AC0-CDAA-4702-9621-B2C18FFF98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877" y="694228"/>
            <a:ext cx="3591426" cy="4382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BCC7B6-8782-4F28-8B2D-4FADB598AE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824" y="1375264"/>
            <a:ext cx="3705742" cy="428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655976-627B-408A-9B0B-7BFD84A8DC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404" y="2046774"/>
            <a:ext cx="3134162" cy="4382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1878D0-1455-4C31-8384-A934D432E2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80276"/>
            <a:ext cx="352474" cy="4477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4323BD-FE76-4244-9E7C-7073C40B91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74" y="2718381"/>
            <a:ext cx="1552792" cy="4096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4839E3-2AAE-4EC7-A396-DF124C2255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02" y="2699328"/>
            <a:ext cx="333422" cy="4477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C98B47-3B11-4CD2-8100-376A0E5E2E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824" y="2727907"/>
            <a:ext cx="1552792" cy="4191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BF5857E-AA77-419D-9AD8-1F9F621423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552" y="2689801"/>
            <a:ext cx="323895" cy="46679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1C647F2-7B27-4ABE-ABFF-0C3C999A07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447" y="2708854"/>
            <a:ext cx="1295581" cy="3905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2A562F7-BFD5-4A01-B7ED-1A2FFC0185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129" y="3197548"/>
            <a:ext cx="5063742" cy="640080"/>
          </a:xfrm>
          <a:prstGeom prst="rect">
            <a:avLst/>
          </a:prstGeom>
        </p:spPr>
      </p:pic>
      <p:pic>
        <p:nvPicPr>
          <p:cNvPr id="22" name="Content Placeholder 4">
            <a:extLst>
              <a:ext uri="{FF2B5EF4-FFF2-40B4-BE49-F238E27FC236}">
                <a16:creationId xmlns:a16="http://schemas.microsoft.com/office/drawing/2014/main" id="{0BE951BF-25EF-4C32-A877-7E02F7CAF9D5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80549"/>
            <a:ext cx="5896798" cy="24387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4A1251-1AD3-480F-BEF5-403E443CA9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237" y="4684388"/>
            <a:ext cx="1781424" cy="41915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FDD4918-8F4E-4936-BEA6-7F1041887312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237" y="5219614"/>
            <a:ext cx="4477375" cy="47631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78B7CA6-2CA3-421B-89AC-FEFA2A7E5E4C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450" y="5811998"/>
            <a:ext cx="2953162" cy="39058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2BF7221-D302-43BC-9886-28057E516608}"/>
              </a:ext>
            </a:extLst>
          </p:cNvPr>
          <p:cNvSpPr txBox="1"/>
          <p:nvPr/>
        </p:nvSpPr>
        <p:spPr>
          <a:xfrm>
            <a:off x="6736837" y="4080549"/>
            <a:ext cx="2332382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Find </a:t>
            </a:r>
            <a:r>
              <a:rPr lang="en-US" sz="2800" i="1" dirty="0"/>
              <a:t>i</a:t>
            </a:r>
            <a:r>
              <a:rPr lang="en-US" sz="3600" i="1" baseline="-25000" dirty="0"/>
              <a:t>1</a:t>
            </a:r>
            <a:r>
              <a:rPr lang="en-US" sz="2800" dirty="0"/>
              <a:t> and </a:t>
            </a:r>
            <a:r>
              <a:rPr lang="en-US" sz="2800" i="1" dirty="0"/>
              <a:t>i</a:t>
            </a:r>
            <a:r>
              <a:rPr lang="en-US" sz="3600" i="1" baseline="-25000" dirty="0"/>
              <a:t>2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682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F9767-20AC-4A62-A6C2-8E90D0BE1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D639EF-2D25-4D38-AF7E-39536CD3A0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77724"/>
            <a:ext cx="5564042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3845C1-479B-44DD-B68E-D6282C8E47E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34924"/>
            <a:ext cx="4451704" cy="39319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1AA0F79-90D7-4D2E-B612-47E1B572B6C5}"/>
                  </a:ext>
                </a:extLst>
              </p:cNvPr>
              <p:cNvSpPr txBox="1"/>
              <p:nvPr/>
            </p:nvSpPr>
            <p:spPr>
              <a:xfrm>
                <a:off x="6096000" y="1535648"/>
                <a:ext cx="504497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−6+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1AA0F79-90D7-4D2E-B612-47E1B572B6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535648"/>
                <a:ext cx="5044971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83EC6ED-F0B3-471E-B360-4BBE2A3FB5FE}"/>
                  </a:ext>
                </a:extLst>
              </p:cNvPr>
              <p:cNvSpPr txBox="1"/>
              <p:nvPr/>
            </p:nvSpPr>
            <p:spPr>
              <a:xfrm>
                <a:off x="6096000" y="2490370"/>
                <a:ext cx="387965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−4−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83EC6ED-F0B3-471E-B360-4BBE2A3FB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490370"/>
                <a:ext cx="3879652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EABF7ED-E06A-4A23-AB4C-7E7C1F54E95E}"/>
                  </a:ext>
                </a:extLst>
              </p:cNvPr>
              <p:cNvSpPr txBox="1"/>
              <p:nvPr/>
            </p:nvSpPr>
            <p:spPr>
              <a:xfrm>
                <a:off x="6096000" y="3445092"/>
                <a:ext cx="515878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−2−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EABF7ED-E06A-4A23-AB4C-7E7C1F54E9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445092"/>
                <a:ext cx="5158784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F4FB924-C5BC-4524-9944-9B83E237BC73}"/>
                  </a:ext>
                </a:extLst>
              </p:cNvPr>
              <p:cNvSpPr txBox="1"/>
              <p:nvPr/>
            </p:nvSpPr>
            <p:spPr>
              <a:xfrm>
                <a:off x="6096000" y="4399814"/>
                <a:ext cx="389035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3−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F4FB924-C5BC-4524-9944-9B83E237BC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399814"/>
                <a:ext cx="3890359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932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4EE247A-D626-4DAF-BF41-36BCD6FB1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851" y="959516"/>
            <a:ext cx="5211123" cy="3200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0A8DAF-726A-4B38-A021-51E634349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D86B5B-84CC-46F7-AFE7-55F6010394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681037"/>
            <a:ext cx="6141495" cy="46679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465627-A767-4292-B9DB-1E35746FB02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137427"/>
            <a:ext cx="4850951" cy="30066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DE85C2-87AE-47A5-83FC-5029AE2CFE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37367"/>
            <a:ext cx="3639058" cy="4096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CB5AD1-F545-4E22-BEE8-674AE958A7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640" y="4337367"/>
            <a:ext cx="2572109" cy="4096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6CA3A2-7D9B-4F3D-AB02-845D9E38C3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24450"/>
            <a:ext cx="3839111" cy="4096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0B7CEC-506D-42DC-9BC5-E436156DF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4914923"/>
            <a:ext cx="2048161" cy="4286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42A6303-2098-4D81-B9CF-2B746B7327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826" y="4972081"/>
            <a:ext cx="628738" cy="3620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4076022-6BEF-42F5-A244-D20FF8FBDB7F}"/>
                  </a:ext>
                </a:extLst>
              </p:cNvPr>
              <p:cNvSpPr txBox="1"/>
              <p:nvPr/>
            </p:nvSpPr>
            <p:spPr>
              <a:xfrm>
                <a:off x="9201178" y="4867655"/>
                <a:ext cx="193064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∵</m:t>
                      </m:r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4076022-6BEF-42F5-A244-D20FF8FBD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1178" y="4867655"/>
                <a:ext cx="1930649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7480AA9A-0EE6-44BD-89F5-9B32EFF7C9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11533"/>
            <a:ext cx="2543695" cy="4114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97D63E2-F726-4CB1-AFC7-57328771792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151" y="5517118"/>
            <a:ext cx="2779433" cy="411480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1BAAD64-68BA-4214-91A9-1C8F5DE2DB6E}"/>
              </a:ext>
            </a:extLst>
          </p:cNvPr>
          <p:cNvCxnSpPr>
            <a:stCxn id="11" idx="3"/>
            <a:endCxn id="13" idx="1"/>
          </p:cNvCxnSpPr>
          <p:nvPr/>
        </p:nvCxnSpPr>
        <p:spPr>
          <a:xfrm>
            <a:off x="4477258" y="4542183"/>
            <a:ext cx="1216382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B7DFB4F-474A-4C74-8389-35979B459C52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>
            <a:off x="4677311" y="5129266"/>
            <a:ext cx="99958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34855AB-AC6D-48CB-8A16-7479BF005C7D}"/>
              </a:ext>
            </a:extLst>
          </p:cNvPr>
          <p:cNvCxnSpPr>
            <a:stCxn id="26" idx="3"/>
            <a:endCxn id="28" idx="1"/>
          </p:cNvCxnSpPr>
          <p:nvPr/>
        </p:nvCxnSpPr>
        <p:spPr>
          <a:xfrm>
            <a:off x="3381895" y="5717273"/>
            <a:ext cx="2307256" cy="558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F01E9BD0-8561-4B8E-BB67-70EAF86639E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047" y="6100464"/>
            <a:ext cx="304843" cy="48584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61A9F6C-C57D-4B0B-A540-7E3D30C258E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890" y="6119516"/>
            <a:ext cx="1505160" cy="44773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13CF577-2D48-4281-98AE-677B97CA0D4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006" y="6133805"/>
            <a:ext cx="314369" cy="41915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5D9CA8B-722B-41EE-95C5-709FB479873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375" y="6141901"/>
            <a:ext cx="1562318" cy="40010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B91D5AC-9CA5-4555-A85A-EA3735E5B8D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694" y="6100464"/>
            <a:ext cx="295316" cy="45726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0D9DC61-B9CD-495A-A251-9BBA2DBA6B3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010" y="6105123"/>
            <a:ext cx="1066949" cy="428685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D57D9BFB-E70B-41AA-85BD-419CB8682D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844" y="6001078"/>
            <a:ext cx="952678" cy="64008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82E1C1F3-F8CE-49F5-BE62-8455846297E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241" y="5946227"/>
            <a:ext cx="1539238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7AC670-354C-48FE-9F73-F9AE7641C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43" y="2040833"/>
            <a:ext cx="5105576" cy="3200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1D5D31-E01B-4A2A-8796-6FD87519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20416"/>
          </a:xfrm>
        </p:spPr>
        <p:txBody>
          <a:bodyPr/>
          <a:lstStyle/>
          <a:p>
            <a:pPr algn="ctr"/>
            <a:r>
              <a:rPr lang="en-US" dirty="0"/>
              <a:t>Supermesh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124A4-15C5-413D-A1FE-101554015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0417"/>
            <a:ext cx="10515600" cy="1020416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Supermesh results when two meshes have a (dependent or independent) current source in </a:t>
            </a:r>
            <a:r>
              <a:rPr lang="en-US" b="1" dirty="0"/>
              <a:t>common</a:t>
            </a:r>
            <a:r>
              <a:rPr lang="en-US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CC8B24-B8E1-473F-8F36-B9F0CC493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782" y="2040833"/>
            <a:ext cx="4350731" cy="21031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35B61E-D5AD-47E2-BA5D-EE8C08B61C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717" y="4242384"/>
            <a:ext cx="4629796" cy="4572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2C0BF4-536B-4DB6-9C45-07B64049E4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552" y="4688053"/>
            <a:ext cx="2648320" cy="4763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7663BC-1F27-4BD2-85FC-4A7F764E76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087" y="5164369"/>
            <a:ext cx="1876687" cy="4953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7C5B6CF-E054-42DE-9117-94D2792219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236" y="5808791"/>
            <a:ext cx="5961527" cy="640080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C25257E4-D736-4734-9D99-6A3F93AE7CA3}"/>
              </a:ext>
            </a:extLst>
          </p:cNvPr>
          <p:cNvSpPr/>
          <p:nvPr/>
        </p:nvSpPr>
        <p:spPr>
          <a:xfrm>
            <a:off x="6564717" y="4841214"/>
            <a:ext cx="347772" cy="16383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08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F06FE-0AF9-451A-99C0-7FAFF9AE7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651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EEEF6E-A688-4144-BA77-BF5B037E83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27652"/>
            <a:ext cx="8030696" cy="40963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019FDD-9CCB-495B-9A75-F0EEEDFADE4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37284"/>
            <a:ext cx="6764262" cy="3657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099FFD-D16E-46D2-B005-CCA935BBEA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92" y="5092444"/>
            <a:ext cx="5249008" cy="4382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E54D5A-ACA3-4185-99CA-61C0C5DCD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215" y="5078154"/>
            <a:ext cx="4010585" cy="466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AFA4D3-DA5D-47AC-B7E0-CB79E14782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92" y="5706479"/>
            <a:ext cx="4191585" cy="4477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0C75B4-3070-42ED-AB79-9820009002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215" y="5692189"/>
            <a:ext cx="2534004" cy="4763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0B3190-F098-44FA-8B98-E8FC4A1CF2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058" y="1779846"/>
            <a:ext cx="1867161" cy="4858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019197-496F-4DB5-B469-1603230018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058" y="2536113"/>
            <a:ext cx="2162477" cy="52394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1C6B2F5-53A9-4139-8460-9014E3BAE18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401" y="3064301"/>
            <a:ext cx="2219635" cy="4382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ED65644-6371-4B56-87CA-72DA9A0898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058" y="3511485"/>
            <a:ext cx="2105319" cy="457264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217C85E-FC7B-48A3-8892-D7BEAE67B10E}"/>
              </a:ext>
            </a:extLst>
          </p:cNvPr>
          <p:cNvCxnSpPr>
            <a:stCxn id="9" idx="3"/>
            <a:endCxn id="11" idx="1"/>
          </p:cNvCxnSpPr>
          <p:nvPr/>
        </p:nvCxnSpPr>
        <p:spPr>
          <a:xfrm flipV="1">
            <a:off x="6096000" y="5311549"/>
            <a:ext cx="1247215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7E20182-586F-47B6-88F0-0FC32CE2C0DA}"/>
              </a:ext>
            </a:extLst>
          </p:cNvPr>
          <p:cNvCxnSpPr>
            <a:stCxn id="13" idx="3"/>
            <a:endCxn id="15" idx="1"/>
          </p:cNvCxnSpPr>
          <p:nvPr/>
        </p:nvCxnSpPr>
        <p:spPr>
          <a:xfrm flipV="1">
            <a:off x="5038577" y="5930347"/>
            <a:ext cx="2304638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227FBC7-01D1-42B7-9AEC-D82D7985CF8C}"/>
              </a:ext>
            </a:extLst>
          </p:cNvPr>
          <p:cNvCxnSpPr/>
          <p:nvPr/>
        </p:nvCxnSpPr>
        <p:spPr>
          <a:xfrm>
            <a:off x="8176591" y="3060061"/>
            <a:ext cx="0" cy="44245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4F1103FB-D361-42AA-A140-2A75CC99ADD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2" y="6238871"/>
            <a:ext cx="12004255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2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81F2221-7B3A-4D6E-ABDD-D6A4B9C6BAC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89534"/>
            <a:ext cx="4906060" cy="31532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CB0B57-694E-4434-B380-0D233C58C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7D65F1-90DB-48C7-94F3-803BEADAF5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5677692" cy="400106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BCE715-6CAB-4E71-8CB0-8CB9B44185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092" y="517088"/>
            <a:ext cx="4248743" cy="38867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F58F2C-BE23-4511-9D5B-E996DE1DF0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96596"/>
            <a:ext cx="4957480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5D52C5-1E45-4D3B-A9E4-FCD7BF44F5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479" y="4496596"/>
            <a:ext cx="2522767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5DC7F4-5229-432C-AB49-F2B5A54298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99" y="4979043"/>
            <a:ext cx="2804747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29B4E97-B32F-453C-A3B3-D38A91FCE6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479" y="4979043"/>
            <a:ext cx="2945424" cy="45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058BD3E-F89D-4A6B-AB02-36CA01B18D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61490"/>
            <a:ext cx="1714500" cy="457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9D3CC5-4319-4C3E-B3E5-C9C0EEBFDF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479" y="5461490"/>
            <a:ext cx="1568823" cy="457200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88594A2-02D3-45A7-9188-062CA0B0914A}"/>
              </a:ext>
            </a:extLst>
          </p:cNvPr>
          <p:cNvCxnSpPr>
            <a:stCxn id="11" idx="3"/>
            <a:endCxn id="13" idx="1"/>
          </p:cNvCxnSpPr>
          <p:nvPr/>
        </p:nvCxnSpPr>
        <p:spPr>
          <a:xfrm>
            <a:off x="5795680" y="4725196"/>
            <a:ext cx="215479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555D023-F529-419E-B420-7D593D18A11C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>
            <a:off x="3677046" y="5207643"/>
            <a:ext cx="427343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5EB94C9-4DDD-43B8-A7A8-FCDDFCC2B29A}"/>
              </a:ext>
            </a:extLst>
          </p:cNvPr>
          <p:cNvCxnSpPr>
            <a:stCxn id="19" idx="3"/>
            <a:endCxn id="21" idx="1"/>
          </p:cNvCxnSpPr>
          <p:nvPr/>
        </p:nvCxnSpPr>
        <p:spPr>
          <a:xfrm>
            <a:off x="2552700" y="5690090"/>
            <a:ext cx="539777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5691E72C-3A36-4CA6-B0D7-37D6F60372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24" y="6011456"/>
            <a:ext cx="10077152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8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A56DC-E42A-4105-AD5D-58DF72599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0DA283-B710-4739-AB5A-9F0171A76A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3560783" cy="3657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94896E-C464-4A5C-AD38-19E4C12DBE6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46797"/>
            <a:ext cx="4801270" cy="32103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652072-7E12-422C-9EF1-A6FB3EBE09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975" y="960343"/>
            <a:ext cx="5879682" cy="33832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58275AA-E02A-4F18-90C8-3557AAEDC5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59955"/>
            <a:ext cx="7387379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55BA8B-E2CE-45A2-B90E-E37C9803BD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54315"/>
            <a:ext cx="6330459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7CC7333-B9C4-4B70-9B18-00C45E4D59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42613"/>
            <a:ext cx="6353906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79B7F03-6C4E-4003-81B7-6C854F2E82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30911"/>
            <a:ext cx="1648324" cy="45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7716FF3-795B-44DB-999F-EE67DE52C4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716" y="6101783"/>
            <a:ext cx="3789941" cy="57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2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20B41-6798-4BB7-B20E-A4F3EB414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667E28-957D-44AD-B2D1-771AA7D0C9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477904" cy="49536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0BB5A1-E200-48BC-8A4D-FB77A56083C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76406"/>
            <a:ext cx="8340238" cy="20116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A2D97B-41CE-4CC4-B6EB-FAD9CCABEF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3238345"/>
            <a:ext cx="4615511" cy="21945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987A0C-4185-42B0-A0CA-D0FFCB05D9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32905"/>
            <a:ext cx="8254996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6AC6D5-6247-428A-8FE8-84D27C5DDF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97314" y="3683455"/>
            <a:ext cx="4396902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F2318F1-62D7-459B-B1C2-8A0AC1382E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6543" y="4361317"/>
            <a:ext cx="4257673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9B4792B-62B3-4422-A13D-D86248D93D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1625" y="6110767"/>
            <a:ext cx="7768749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5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3998-E535-4551-A2D4-C555A3584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0428EE-7838-4E42-B950-B0FD1C31AD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286254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46E09E-2361-4624-9B0A-66233A51E8C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38237"/>
            <a:ext cx="5044703" cy="2834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55F9D8-461D-4753-B740-685F6BDE6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099" y="968963"/>
            <a:ext cx="5251940" cy="2926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2E98FD-7644-4341-A6D0-174A57476A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49151"/>
            <a:ext cx="7798779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ED516D-0E19-476C-A324-34FE4E94E2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06351"/>
            <a:ext cx="1748117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57A58E9-9641-439D-AF1D-B16E1EE249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437" y="4506351"/>
            <a:ext cx="2527542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A2CC51E-C6A3-4320-99BE-F6298F85A9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058331"/>
            <a:ext cx="5249009" cy="45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93ED7F3-CB30-4DBE-9819-4047E7A791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15531"/>
            <a:ext cx="2984742" cy="457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8AC16DD-FA1D-4FCD-8E68-9588753C1C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793" y="5515531"/>
            <a:ext cx="1740877" cy="457200"/>
          </a:xfrm>
          <a:prstGeom prst="rect">
            <a:avLst/>
          </a:prstGeom>
        </p:spPr>
      </p:pic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6E7B1F5C-7AD3-4B2D-B6B8-5C91BC9D77F2}"/>
              </a:ext>
            </a:extLst>
          </p:cNvPr>
          <p:cNvCxnSpPr>
            <a:stCxn id="11" idx="2"/>
            <a:endCxn id="15" idx="1"/>
          </p:cNvCxnSpPr>
          <p:nvPr/>
        </p:nvCxnSpPr>
        <p:spPr>
          <a:xfrm rot="16200000" flipH="1">
            <a:off x="5309213" y="3934727"/>
            <a:ext cx="228600" cy="1371847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CE588FCA-E9A4-4550-A952-B8C7C28358BA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4102540" y="5515531"/>
            <a:ext cx="2002253" cy="228600"/>
          </a:xfrm>
          <a:prstGeom prst="bentConnector3">
            <a:avLst>
              <a:gd name="adj1" fmla="val 1684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4842BACA-3B25-43CB-B18C-0B3D06DFCF1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470" y="4829731"/>
            <a:ext cx="2145323" cy="4572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8163A32-3290-4E87-AACF-129809B03F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054" y="5286931"/>
            <a:ext cx="2136531" cy="457200"/>
          </a:xfrm>
          <a:prstGeom prst="rect">
            <a:avLst/>
          </a:prstGeom>
        </p:spPr>
      </p:pic>
      <p:sp>
        <p:nvSpPr>
          <p:cNvPr id="37" name="Right Brace 36">
            <a:extLst>
              <a:ext uri="{FF2B5EF4-FFF2-40B4-BE49-F238E27FC236}">
                <a16:creationId xmlns:a16="http://schemas.microsoft.com/office/drawing/2014/main" id="{174731A9-96F9-4190-AF43-31583AD4703B}"/>
              </a:ext>
            </a:extLst>
          </p:cNvPr>
          <p:cNvSpPr/>
          <p:nvPr/>
        </p:nvSpPr>
        <p:spPr>
          <a:xfrm>
            <a:off x="8103861" y="4506350"/>
            <a:ext cx="1113657" cy="1466381"/>
          </a:xfrm>
          <a:prstGeom prst="rightBrace">
            <a:avLst>
              <a:gd name="adj1" fmla="val 8333"/>
              <a:gd name="adj2" fmla="val 54519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4E3F495D-406E-4A9E-BF76-FBABF80319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94857"/>
            <a:ext cx="4484537" cy="54864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3BBD7EB-13B5-493C-A052-D19FFEA73EE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208" y="6173589"/>
            <a:ext cx="481460" cy="54864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170DCB3-B235-4421-8B68-135032AA46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732" y="6173589"/>
            <a:ext cx="1907773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3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76BC1-74C4-4874-A068-B0DCC5BA6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86677"/>
          </a:xfrm>
        </p:spPr>
        <p:txBody>
          <a:bodyPr/>
          <a:lstStyle/>
          <a:p>
            <a:pPr algn="ctr"/>
            <a:r>
              <a:rPr lang="en-US" dirty="0"/>
              <a:t>Superposition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52948-F74D-4796-901A-CE8428639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6678"/>
            <a:ext cx="10515600" cy="5090285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Voltage across (or current through) an element in a linear circuit is the algebraic sum of the voltages across (or currents through) that element due to each independent source acting alone.</a:t>
            </a:r>
          </a:p>
          <a:p>
            <a:pPr marL="0" indent="0" algn="just">
              <a:buNone/>
            </a:pPr>
            <a:endParaRPr lang="en-US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/>
              <a:t>Turn off all independent sources except one source. Find the output (voltage or current) due to that active source using the techniques previously covered.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/>
              <a:t>Repeat previous step for each of the other independent sources.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/>
              <a:t>Find the total contribution by adding algebraically all the contributions due to the independent sources.</a:t>
            </a:r>
          </a:p>
        </p:txBody>
      </p:sp>
    </p:spTree>
    <p:extLst>
      <p:ext uri="{BB962C8B-B14F-4D97-AF65-F5344CB8AC3E}">
        <p14:creationId xmlns:p14="http://schemas.microsoft.com/office/powerpoint/2010/main" val="405790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0671FF1-230A-496F-B208-809C69EA1FF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419" y="861391"/>
            <a:ext cx="4429562" cy="20116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C2D61E-CE9F-4443-83B3-716C1D1CD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390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E7E250-C049-4680-9D15-A6379F9E16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61391"/>
            <a:ext cx="7068536" cy="371527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ECAC43-814D-49DC-8556-580783C4D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443309"/>
            <a:ext cx="2596899" cy="457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E37420D-8B62-4939-B037-57DEF528F343}"/>
              </a:ext>
            </a:extLst>
          </p:cNvPr>
          <p:cNvSpPr txBox="1"/>
          <p:nvPr/>
        </p:nvSpPr>
        <p:spPr>
          <a:xfrm>
            <a:off x="838200" y="1918964"/>
            <a:ext cx="53671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v</a:t>
            </a:r>
            <a:r>
              <a:rPr lang="en-US" sz="2800" baseline="-25000" dirty="0"/>
              <a:t>1</a:t>
            </a:r>
            <a:r>
              <a:rPr lang="en-US" sz="2800" dirty="0"/>
              <a:t> due to 6-V voltage source alone.</a:t>
            </a:r>
          </a:p>
          <a:p>
            <a:r>
              <a:rPr lang="en-US" sz="2800" i="1" dirty="0"/>
              <a:t>v</a:t>
            </a:r>
            <a:r>
              <a:rPr lang="en-US" sz="2800" baseline="-25000" dirty="0"/>
              <a:t>2</a:t>
            </a:r>
            <a:r>
              <a:rPr lang="en-US" sz="2800" dirty="0"/>
              <a:t> due to 3-A current source alone.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DBD3CC-3B00-462B-8678-E67E6D11C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7539" y="3071141"/>
            <a:ext cx="3284033" cy="17367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FB23D5C-D5F2-42CD-8CB4-2B29F8268E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93" y="4807889"/>
            <a:ext cx="3258656" cy="8229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EBB5906-2F5C-4822-920C-23423F23EA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767" y="2979089"/>
            <a:ext cx="2994351" cy="182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233063-6D30-4515-9DA4-5152A3F725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274" y="4807889"/>
            <a:ext cx="3217335" cy="914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236627-34A6-404B-920E-DE600F58AD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274" y="5649518"/>
            <a:ext cx="2468881" cy="4114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AAE99A-B303-41DB-B340-9D81998F82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100" y="6199706"/>
            <a:ext cx="6439799" cy="54300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562412-046A-4B76-92A9-AEB169E7A9FB}"/>
              </a:ext>
            </a:extLst>
          </p:cNvPr>
          <p:cNvCxnSpPr>
            <a:stCxn id="13" idx="0"/>
          </p:cNvCxnSpPr>
          <p:nvPr/>
        </p:nvCxnSpPr>
        <p:spPr>
          <a:xfrm flipH="1" flipV="1">
            <a:off x="6095999" y="2979089"/>
            <a:ext cx="1" cy="322061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11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06A8C-1972-4B68-B900-417DEA086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0CFB11-B96A-43DE-83C8-FD951E9CD2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8546700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45EB6E-9C46-4646-9BF6-432F80E94EA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44" y="1138237"/>
            <a:ext cx="4841656" cy="39319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2E76D7-BFAE-4533-A161-3DBC615BE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536" y="1238167"/>
            <a:ext cx="2619741" cy="5811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D5E84B-8855-439A-B06F-FA4C233CEE24}"/>
              </a:ext>
            </a:extLst>
          </p:cNvPr>
          <p:cNvSpPr txBox="1"/>
          <p:nvPr/>
        </p:nvSpPr>
        <p:spPr>
          <a:xfrm>
            <a:off x="6213536" y="1819273"/>
            <a:ext cx="54881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i</a:t>
            </a:r>
            <a:r>
              <a:rPr lang="en-US" sz="2800" i="1" baseline="-25000" dirty="0"/>
              <a:t>o</a:t>
            </a:r>
            <a:r>
              <a:rPr lang="en-US" sz="2800" dirty="0"/>
              <a:t>’ due to 4-A current source alone.</a:t>
            </a:r>
          </a:p>
          <a:p>
            <a:r>
              <a:rPr lang="en-US" sz="2800" i="1" dirty="0"/>
              <a:t>i</a:t>
            </a:r>
            <a:r>
              <a:rPr lang="en-US" sz="2800" i="1" baseline="-25000" dirty="0"/>
              <a:t>o</a:t>
            </a:r>
            <a:r>
              <a:rPr lang="en-US" sz="2800" i="1" dirty="0"/>
              <a:t>”</a:t>
            </a:r>
            <a:r>
              <a:rPr lang="en-US" sz="2800" dirty="0"/>
              <a:t> due to 20-V voltage source alone.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68AB99-DF01-4C01-B79C-4714475B53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080" y="2773380"/>
            <a:ext cx="4811057" cy="3200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DE8F1D-1456-40AE-8017-B5A2067E86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44" y="5189132"/>
            <a:ext cx="1773041" cy="4572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524A46-61C8-4F11-B289-0B98F7FE61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870" y="5179068"/>
            <a:ext cx="1503945" cy="457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6FAE79B-59FD-4F65-9420-09DDA7594C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44" y="5765308"/>
            <a:ext cx="1737360" cy="43707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4E7AF8E-91F9-4D7D-8FF4-2764488B31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870" y="5745180"/>
            <a:ext cx="4618891" cy="4572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4E1FD1E-72AE-4913-AE7E-303BC274BD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44" y="6321356"/>
            <a:ext cx="1737360" cy="44519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EAA0A1B-98F5-40D2-ACD6-07B410901F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870" y="6311291"/>
            <a:ext cx="47205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22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87014-9618-4316-8DD2-664E4C322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885F38-A636-4C20-891A-6EABD13FED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562792" cy="3657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AED812-3F51-4513-8D65-83C8432C7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973" y="635317"/>
            <a:ext cx="3331027" cy="45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3240AC-FCD2-4393-B38D-D38E1AA2B0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191" y="238564"/>
            <a:ext cx="4123762" cy="2743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1605B2-FE7B-4953-B401-CE4FAB6FA27B}"/>
                  </a:ext>
                </a:extLst>
              </p:cNvPr>
              <p:cNvSpPr txBox="1"/>
              <p:nvPr/>
            </p:nvSpPr>
            <p:spPr>
              <a:xfrm>
                <a:off x="838200" y="1329719"/>
                <a:ext cx="345466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−5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1605B2-FE7B-4953-B401-CE4FAB6FA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29719"/>
                <a:ext cx="3454664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1E5D454-A10A-4F22-A907-BFE5E3E88915}"/>
                  </a:ext>
                </a:extLst>
              </p:cNvPr>
              <p:cNvSpPr txBox="1"/>
              <p:nvPr/>
            </p:nvSpPr>
            <p:spPr>
              <a:xfrm>
                <a:off x="838200" y="1828084"/>
                <a:ext cx="384034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1E5D454-A10A-4F22-A907-BFE5E3E889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8084"/>
                <a:ext cx="3840347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061A094-8E4E-4669-8782-D1AC6A2887E1}"/>
                  </a:ext>
                </a:extLst>
              </p:cNvPr>
              <p:cNvSpPr txBox="1"/>
              <p:nvPr/>
            </p:nvSpPr>
            <p:spPr>
              <a:xfrm>
                <a:off x="838200" y="2326449"/>
                <a:ext cx="317510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0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+1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+1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061A094-8E4E-4669-8782-D1AC6A288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326449"/>
                <a:ext cx="3175100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D574AA75-FFCD-4DB2-8BD4-4145DF4F86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636" y="1632047"/>
            <a:ext cx="1558371" cy="8229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8DD042-3E89-4256-BEBD-775E48DF18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09399"/>
            <a:ext cx="4310712" cy="33832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2DFDA20-54FE-4CAB-A154-39B6317E00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417" y="3143189"/>
            <a:ext cx="1787811" cy="4114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6B5DB02-3CB2-4D98-B67F-3EA268EF6B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772" y="3143189"/>
            <a:ext cx="2978002" cy="4114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9385C71-1739-4F40-BA1B-2293E890B00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417" y="3719452"/>
            <a:ext cx="1732547" cy="41148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8ECE0FE-E64B-4C0A-B502-A3649073E37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772" y="3719452"/>
            <a:ext cx="4490183" cy="41148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9E49DFF-E200-4590-B069-2C2555C71FF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307" y="4220384"/>
            <a:ext cx="2271253" cy="4572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1CB5BA-4CCE-4611-8812-15910917753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417" y="4745128"/>
            <a:ext cx="2546252" cy="109728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64FBA62-BD59-4A11-A188-5CF78005CA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363" y="4888087"/>
            <a:ext cx="1886785" cy="822960"/>
          </a:xfrm>
          <a:prstGeom prst="rect">
            <a:avLst/>
          </a:prstGeom>
        </p:spPr>
      </p:pic>
      <p:sp>
        <p:nvSpPr>
          <p:cNvPr id="33" name="Right Brace 32">
            <a:extLst>
              <a:ext uri="{FF2B5EF4-FFF2-40B4-BE49-F238E27FC236}">
                <a16:creationId xmlns:a16="http://schemas.microsoft.com/office/drawing/2014/main" id="{ABA1785C-9DB0-4EB0-9150-6AF290D11480}"/>
              </a:ext>
            </a:extLst>
          </p:cNvPr>
          <p:cNvSpPr/>
          <p:nvPr/>
        </p:nvSpPr>
        <p:spPr>
          <a:xfrm>
            <a:off x="4430487" y="1329719"/>
            <a:ext cx="718426" cy="142761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Brace 33">
            <a:extLst>
              <a:ext uri="{FF2B5EF4-FFF2-40B4-BE49-F238E27FC236}">
                <a16:creationId xmlns:a16="http://schemas.microsoft.com/office/drawing/2014/main" id="{D1487AA9-7F60-4F27-ACC2-E69187B5B809}"/>
              </a:ext>
            </a:extLst>
          </p:cNvPr>
          <p:cNvSpPr/>
          <p:nvPr/>
        </p:nvSpPr>
        <p:spPr>
          <a:xfrm>
            <a:off x="7633252" y="4739974"/>
            <a:ext cx="675861" cy="109728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2593081A-93D8-4EFB-AD9B-4ABC9FCB0DC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00" y="6095488"/>
            <a:ext cx="2619741" cy="58110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4816B88-4904-4B64-8B53-16E4130A861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856" y="6125764"/>
            <a:ext cx="2857899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72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33" grpId="0" animBg="1"/>
      <p:bldP spid="3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C68A0-4397-4948-8AE1-AC6D84F39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934945-C009-4808-ADF4-C1CE539D5A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8163461" cy="3657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E26BD5-6A5E-4359-BCE1-9913295F90E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46797"/>
            <a:ext cx="6308599" cy="21945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8F8EE8-C6B7-4512-93EC-CAC2FAAC23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548" y="1270569"/>
            <a:ext cx="2543530" cy="4572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97AFC6-EF4F-4849-85EE-844FF895D7EC}"/>
              </a:ext>
            </a:extLst>
          </p:cNvPr>
          <p:cNvSpPr txBox="1"/>
          <p:nvPr/>
        </p:nvSpPr>
        <p:spPr>
          <a:xfrm>
            <a:off x="7437783" y="1727833"/>
            <a:ext cx="46614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i</a:t>
            </a:r>
            <a:r>
              <a:rPr lang="en-US" sz="2800" i="1" baseline="-25000" dirty="0"/>
              <a:t>1</a:t>
            </a:r>
            <a:r>
              <a:rPr lang="en-US" sz="2800" dirty="0"/>
              <a:t> due to 16-V </a:t>
            </a:r>
            <a:r>
              <a:rPr lang="en-US" sz="2000" dirty="0"/>
              <a:t>voltage source alone</a:t>
            </a:r>
            <a:r>
              <a:rPr lang="en-US" sz="2400" dirty="0"/>
              <a:t>.</a:t>
            </a:r>
          </a:p>
          <a:p>
            <a:r>
              <a:rPr lang="en-US" sz="2800" i="1" dirty="0"/>
              <a:t>i</a:t>
            </a:r>
            <a:r>
              <a:rPr lang="en-US" sz="2800" i="1" baseline="-25000" dirty="0"/>
              <a:t>2</a:t>
            </a:r>
            <a:r>
              <a:rPr lang="en-US" sz="2800" dirty="0"/>
              <a:t> due to 4-A </a:t>
            </a:r>
            <a:r>
              <a:rPr lang="en-US" sz="2000" dirty="0"/>
              <a:t>current source alone</a:t>
            </a:r>
            <a:r>
              <a:rPr lang="en-US" sz="2400" dirty="0"/>
              <a:t>.</a:t>
            </a:r>
          </a:p>
          <a:p>
            <a:r>
              <a:rPr lang="en-US" sz="2800" i="1" dirty="0"/>
              <a:t>i</a:t>
            </a:r>
            <a:r>
              <a:rPr lang="en-US" sz="2800" i="1" baseline="-25000" dirty="0"/>
              <a:t>3</a:t>
            </a:r>
            <a:r>
              <a:rPr lang="en-US" sz="2800" dirty="0"/>
              <a:t> due to 12-V </a:t>
            </a:r>
            <a:r>
              <a:rPr lang="en-US" sz="2000" dirty="0"/>
              <a:t>voltage source alone</a:t>
            </a:r>
            <a:r>
              <a:rPr lang="en-US" sz="2400" dirty="0"/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12FA84-8C61-4FED-A6AC-362EC6B0DD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96889"/>
            <a:ext cx="4295728" cy="17373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6C94EDD-CD91-49B0-9101-945EB8CAF0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34249"/>
            <a:ext cx="2539825" cy="8229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395905-9C00-4967-9E14-5856881AC1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799" y="3230435"/>
            <a:ext cx="3783581" cy="21031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A267B8E-8478-4EF3-89B4-27AAF3AA7E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799" y="5334249"/>
            <a:ext cx="2766848" cy="82296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74A7D6-7EEA-49CC-B882-B038FC07AFC3}"/>
              </a:ext>
            </a:extLst>
          </p:cNvPr>
          <p:cNvCxnSpPr/>
          <p:nvPr/>
        </p:nvCxnSpPr>
        <p:spPr>
          <a:xfrm>
            <a:off x="6453809" y="3429000"/>
            <a:ext cx="0" cy="282602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3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36EEDF6-2658-44CE-B047-F11E81871FA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3102208"/>
            <a:ext cx="6178366" cy="23774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905D52-A9C1-43F4-BD85-895AD1C1E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6AB0FB-AAD1-4D68-B930-7BDA86DA7A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833630" cy="18288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4CA7B3-5078-4E42-B653-18E07BD1BB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83957"/>
            <a:ext cx="2716497" cy="822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A8A1A8-B00B-4A74-B72B-31D74422D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032" y="2509837"/>
            <a:ext cx="5477433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90AAC8-C97A-426D-8CEA-9E6F80209A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65" y="2532697"/>
            <a:ext cx="1268730" cy="4114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FEAA3E-E7AE-44FD-AE5C-0C1CFC48468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7583" y="3102208"/>
            <a:ext cx="5606217" cy="3657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3B8E83-DF3E-4406-A1C7-C2AB07E8B7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597" y="3913824"/>
            <a:ext cx="2743198" cy="54864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6E3BD01-0570-4972-B43F-F83F1F4E2A76}"/>
              </a:ext>
            </a:extLst>
          </p:cNvPr>
          <p:cNvSpPr txBox="1"/>
          <p:nvPr/>
        </p:nvSpPr>
        <p:spPr>
          <a:xfrm>
            <a:off x="7156175" y="4478004"/>
            <a:ext cx="49828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v</a:t>
            </a:r>
            <a:r>
              <a:rPr lang="en-US" sz="2800" baseline="-25000" dirty="0"/>
              <a:t>1</a:t>
            </a:r>
            <a:r>
              <a:rPr lang="en-US" sz="2800" dirty="0"/>
              <a:t> due to 10-V </a:t>
            </a:r>
            <a:r>
              <a:rPr lang="en-US" sz="2400" dirty="0"/>
              <a:t>voltage source alone</a:t>
            </a:r>
            <a:r>
              <a:rPr lang="en-US" sz="2800" dirty="0"/>
              <a:t>.</a:t>
            </a:r>
          </a:p>
          <a:p>
            <a:r>
              <a:rPr lang="en-US" sz="2800" i="1" dirty="0"/>
              <a:t>v</a:t>
            </a:r>
            <a:r>
              <a:rPr lang="en-US" sz="2800" baseline="-25000" dirty="0"/>
              <a:t>2</a:t>
            </a:r>
            <a:r>
              <a:rPr lang="en-US" sz="2800" dirty="0"/>
              <a:t> due to 2-A </a:t>
            </a:r>
            <a:r>
              <a:rPr lang="en-US" sz="2400" dirty="0"/>
              <a:t>current source alone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283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9E390-3395-4D8F-BC4D-E91B9B913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62DF22-2373-4B73-92A8-C7151042A4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5184279" cy="265176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8079A9-6137-4DEE-95FF-4D2E4D7FA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29000"/>
            <a:ext cx="3134162" cy="8668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120B10-BDBC-466A-B8D9-0080919747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362" y="4526280"/>
            <a:ext cx="1460808" cy="457200"/>
          </a:xfrm>
          <a:prstGeom prst="rect">
            <a:avLst/>
          </a:prstGeom>
        </p:spPr>
      </p:pic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11573560-3F56-4B8C-BDEF-D03D70399D12}"/>
              </a:ext>
            </a:extLst>
          </p:cNvPr>
          <p:cNvCxnSpPr>
            <a:stCxn id="9" idx="2"/>
            <a:endCxn id="11" idx="1"/>
          </p:cNvCxnSpPr>
          <p:nvPr/>
        </p:nvCxnSpPr>
        <p:spPr>
          <a:xfrm rot="16200000" flipH="1">
            <a:off x="2959329" y="3741847"/>
            <a:ext cx="458984" cy="1567081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63970DFE-20CA-4CCC-9B70-A77C1D5DA0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53" y="681037"/>
            <a:ext cx="5593739" cy="26517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A3EEAD9-8254-45CF-BBEC-0D371403F5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53" y="3429000"/>
            <a:ext cx="3630169" cy="8686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B94A1F9-7587-40D4-9209-51585A830E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720" y="4525387"/>
            <a:ext cx="1232453" cy="457200"/>
          </a:xfrm>
          <a:prstGeom prst="rect">
            <a:avLst/>
          </a:prstGeom>
        </p:spPr>
      </p:pic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61B474E9-34BB-4624-9C88-A1C2D6799203}"/>
              </a:ext>
            </a:extLst>
          </p:cNvPr>
          <p:cNvCxnSpPr>
            <a:stCxn id="17" idx="2"/>
            <a:endCxn id="19" idx="1"/>
          </p:cNvCxnSpPr>
          <p:nvPr/>
        </p:nvCxnSpPr>
        <p:spPr>
          <a:xfrm rot="16200000" flipH="1">
            <a:off x="8763876" y="3731142"/>
            <a:ext cx="456307" cy="1589382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7F870C92-AD5D-4198-9A9A-97115466ED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821" y="5399723"/>
            <a:ext cx="3646843" cy="54864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432CEE7-74FC-4857-BB45-AF34AB5AE9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63" y="5307390"/>
            <a:ext cx="1801706" cy="64008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FB18885-86E6-4B58-A12A-86DAEC4545C6}"/>
              </a:ext>
            </a:extLst>
          </p:cNvPr>
          <p:cNvCxnSpPr/>
          <p:nvPr/>
        </p:nvCxnSpPr>
        <p:spPr>
          <a:xfrm>
            <a:off x="6228521" y="681037"/>
            <a:ext cx="0" cy="448731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70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92535B1-B8E0-4448-BEF9-4E0ACEA5F21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749" y="681037"/>
            <a:ext cx="4849051" cy="31089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80E7D0-1C00-4883-AAD9-A9FE3853F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ADB295-3182-4A7B-9B21-11CBE4136D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192114" cy="447737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CF1C5A-9268-4122-B545-6E78C5095B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62073"/>
            <a:ext cx="2543530" cy="4572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60D0418-9D2C-4B21-8FA3-F64A0F5204D6}"/>
              </a:ext>
            </a:extLst>
          </p:cNvPr>
          <p:cNvSpPr txBox="1"/>
          <p:nvPr/>
        </p:nvSpPr>
        <p:spPr>
          <a:xfrm>
            <a:off x="838200" y="1849631"/>
            <a:ext cx="54881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i</a:t>
            </a:r>
            <a:r>
              <a:rPr lang="en-US" sz="2800" i="1" baseline="-25000" dirty="0"/>
              <a:t>1</a:t>
            </a:r>
            <a:r>
              <a:rPr lang="en-US" sz="2800" dirty="0"/>
              <a:t> due to 12-V voltage source alone.</a:t>
            </a:r>
          </a:p>
          <a:p>
            <a:r>
              <a:rPr lang="en-US" sz="2800" i="1" dirty="0"/>
              <a:t>i</a:t>
            </a:r>
            <a:r>
              <a:rPr lang="en-US" sz="2800" i="1" baseline="-25000" dirty="0"/>
              <a:t>2</a:t>
            </a:r>
            <a:r>
              <a:rPr lang="en-US" sz="2800" dirty="0"/>
              <a:t> due to 24-V voltage source alone.</a:t>
            </a:r>
          </a:p>
          <a:p>
            <a:r>
              <a:rPr lang="en-US" sz="2800" i="1" dirty="0"/>
              <a:t>i</a:t>
            </a:r>
            <a:r>
              <a:rPr lang="en-US" sz="2800" i="1" baseline="-25000" dirty="0"/>
              <a:t>3</a:t>
            </a:r>
            <a:r>
              <a:rPr lang="en-US" sz="2800" dirty="0"/>
              <a:t> due to 3-A current source alone.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30499D-CEFB-46CD-BAD4-90DCD311E9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11880"/>
            <a:ext cx="3451861" cy="28346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1E235F1-CCDD-4737-A4B1-90C2339204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061" y="4343400"/>
            <a:ext cx="3328733" cy="21031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6C2C1F5-5E3E-4A2E-A6FD-2D01E55A61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690" y="5188226"/>
            <a:ext cx="2281031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21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C8B2A-9968-4F30-BCBB-BC997C64A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8DD164-BC4B-46FB-A998-45A7B024E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3179303" cy="301752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22C7B0-0E70-4E96-9EBD-62B99FD22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98557"/>
            <a:ext cx="3296110" cy="4477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1FAF4F-902F-4AD7-9143-40D4425CBD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60487"/>
            <a:ext cx="2248214" cy="4382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E83103-FF19-4DBE-8F0F-E1AAB97103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171" y="3936715"/>
            <a:ext cx="1343212" cy="4191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3A02FB-C1C4-4062-BC93-C0E6D09376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25405"/>
            <a:ext cx="2152950" cy="428685"/>
          </a:xfrm>
          <a:prstGeom prst="rect">
            <a:avLst/>
          </a:prstGeom>
        </p:spPr>
      </p:pic>
      <p:sp>
        <p:nvSpPr>
          <p:cNvPr id="14" name="Right Brace 13">
            <a:extLst>
              <a:ext uri="{FF2B5EF4-FFF2-40B4-BE49-F238E27FC236}">
                <a16:creationId xmlns:a16="http://schemas.microsoft.com/office/drawing/2014/main" id="{DB9AE369-E978-43CA-AF6E-01489AD99EFF}"/>
              </a:ext>
            </a:extLst>
          </p:cNvPr>
          <p:cNvSpPr/>
          <p:nvPr/>
        </p:nvSpPr>
        <p:spPr>
          <a:xfrm>
            <a:off x="4017504" y="3698557"/>
            <a:ext cx="289380" cy="90014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25D56AD-35CC-408A-87D0-2E267CFF22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613" y="543877"/>
            <a:ext cx="3678305" cy="32918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E122521-8E38-436D-B818-588EA3BC9A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614" y="3731802"/>
            <a:ext cx="2880359" cy="8229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F2ED4FF-D77A-4359-9F49-89BDBA3111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613" y="4568880"/>
            <a:ext cx="2987704" cy="82296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1235161-B8A3-48B2-AA59-C2DCE8F0B4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380" y="4338292"/>
            <a:ext cx="1133633" cy="409632"/>
          </a:xfrm>
          <a:prstGeom prst="rect">
            <a:avLst/>
          </a:prstGeom>
        </p:spPr>
      </p:pic>
      <p:sp>
        <p:nvSpPr>
          <p:cNvPr id="23" name="Right Brace 22">
            <a:extLst>
              <a:ext uri="{FF2B5EF4-FFF2-40B4-BE49-F238E27FC236}">
                <a16:creationId xmlns:a16="http://schemas.microsoft.com/office/drawing/2014/main" id="{8A106F8C-8077-453A-82DC-8AB350D0D00B}"/>
              </a:ext>
            </a:extLst>
          </p:cNvPr>
          <p:cNvSpPr/>
          <p:nvPr/>
        </p:nvSpPr>
        <p:spPr>
          <a:xfrm>
            <a:off x="10005391" y="3698557"/>
            <a:ext cx="582214" cy="1693283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2463E44-4C77-4E17-BDC6-D63C4FDF2E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613" y="5405958"/>
            <a:ext cx="2061557" cy="7315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E843A02-17D0-4DA0-9CA6-BA2D257AD7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961" y="6167437"/>
            <a:ext cx="7498078" cy="548640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CF16F4A-35AF-4CD3-9E7D-8B1F7296B631}"/>
              </a:ext>
            </a:extLst>
          </p:cNvPr>
          <p:cNvCxnSpPr>
            <a:cxnSpLocks/>
          </p:cNvCxnSpPr>
          <p:nvPr/>
        </p:nvCxnSpPr>
        <p:spPr>
          <a:xfrm>
            <a:off x="6122504" y="681037"/>
            <a:ext cx="0" cy="534538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58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67080-6588-44E5-AC53-7D3AC288E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93912"/>
          </a:xfrm>
        </p:spPr>
        <p:txBody>
          <a:bodyPr/>
          <a:lstStyle/>
          <a:p>
            <a:pPr algn="ctr"/>
            <a:r>
              <a:rPr lang="en-US" dirty="0"/>
              <a:t>Source Transformation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5DCF21-30B5-4840-B930-7CC561B4BD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416" y="993913"/>
            <a:ext cx="6935168" cy="180047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3C6A67-5A6F-4A71-91C6-4629A740B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942" y="3077901"/>
            <a:ext cx="6925642" cy="17623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CCD525-1E30-4786-B163-0BA0F65DA5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412" y="5123784"/>
            <a:ext cx="4295176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95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5DFCB-C42E-44E5-9908-1E65595DE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4156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5B85A9-0D39-4759-B830-FD1531D15F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54157"/>
            <a:ext cx="7916380" cy="41915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9813C5-4BDC-4B17-8104-B9B65163296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73315"/>
            <a:ext cx="5868219" cy="2248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5D3C7B-B7F3-446E-AE4C-FE5A9F1387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958" y="1550231"/>
            <a:ext cx="4926696" cy="1554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25A4F5-0431-4DD6-84B9-60A5FB732A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655" y="3621529"/>
            <a:ext cx="4887302" cy="12801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EBCF72-6786-4BD5-AB88-EB462558BB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912" y="3740038"/>
            <a:ext cx="3370088" cy="14630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6CBC79F-D1A9-4DCA-B21E-F812BAD847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587" y="5203078"/>
            <a:ext cx="3062738" cy="7315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AB17A7-BD61-422B-AC9A-1EB21B660E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406" y="6044689"/>
            <a:ext cx="6011188" cy="640080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A62F8FF-9185-49B6-9ADF-A26DA6CCE4B9}"/>
              </a:ext>
            </a:extLst>
          </p:cNvPr>
          <p:cNvCxnSpPr>
            <a:stCxn id="9" idx="2"/>
            <a:endCxn id="11" idx="0"/>
          </p:cNvCxnSpPr>
          <p:nvPr/>
        </p:nvCxnSpPr>
        <p:spPr>
          <a:xfrm>
            <a:off x="9408306" y="3104711"/>
            <a:ext cx="0" cy="51681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62D5725-1C6D-4983-BE46-708A97096741}"/>
              </a:ext>
            </a:extLst>
          </p:cNvPr>
          <p:cNvCxnSpPr>
            <a:stCxn id="11" idx="2"/>
          </p:cNvCxnSpPr>
          <p:nvPr/>
        </p:nvCxnSpPr>
        <p:spPr>
          <a:xfrm flipH="1">
            <a:off x="6096000" y="4901689"/>
            <a:ext cx="331230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39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4937-5FA0-4718-8FA3-EA99DE362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8C949E-C654-4B4A-92A6-3B74FCE174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402487" cy="42868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B2CA71-4A76-4043-BE11-134FE1B976A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83218"/>
            <a:ext cx="7932335" cy="21945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0CECB0-C7F0-4021-8AC0-7FF5864CD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77778"/>
            <a:ext cx="5367651" cy="1828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22311A-C383-4DD6-A149-D15D2CB47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06578"/>
            <a:ext cx="5702745" cy="14630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4368A92-0587-4D33-BC76-A21955B433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216" y="5015138"/>
            <a:ext cx="4078851" cy="15544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D2FCC69-C83E-4797-8089-EDD8181B65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1322" y="3580223"/>
            <a:ext cx="2363638" cy="1371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B05E392-5A11-4F6A-B494-C01A9A2D3A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960" y="4052718"/>
            <a:ext cx="1124107" cy="400106"/>
          </a:xfrm>
          <a:prstGeom prst="rect">
            <a:avLst/>
          </a:prstGeom>
        </p:spPr>
      </p:pic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A583D0D5-769D-4FDA-8C21-600EDAF6C05C}"/>
              </a:ext>
            </a:extLst>
          </p:cNvPr>
          <p:cNvCxnSpPr>
            <a:stCxn id="9" idx="1"/>
            <a:endCxn id="11" idx="1"/>
          </p:cNvCxnSpPr>
          <p:nvPr/>
        </p:nvCxnSpPr>
        <p:spPr>
          <a:xfrm rot="10800000" flipV="1">
            <a:off x="838200" y="4192178"/>
            <a:ext cx="12700" cy="1645920"/>
          </a:xfrm>
          <a:prstGeom prst="bentConnector3">
            <a:avLst>
              <a:gd name="adj1" fmla="val 420000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061C101-E38C-42C9-82B5-3791F888B07F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6540945" y="5838098"/>
            <a:ext cx="104777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4A1FF9D-7869-4BB0-9504-C645A83EF2A4}"/>
              </a:ext>
            </a:extLst>
          </p:cNvPr>
          <p:cNvCxnSpPr/>
          <p:nvPr/>
        </p:nvCxnSpPr>
        <p:spPr>
          <a:xfrm>
            <a:off x="7885043" y="3465444"/>
            <a:ext cx="0" cy="164113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35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A939C-2BC1-45B4-BE7A-743664665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069BD0-DEE7-434C-866E-C83D7F9845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7554379" cy="40963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137C3F-8F68-45A6-9D6C-C6E9EE4295C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90669"/>
            <a:ext cx="5868219" cy="23148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9A441E-20A6-4D27-9233-82F07A60FB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419" y="1362073"/>
            <a:ext cx="5447383" cy="1554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AEE673-312E-4A42-B2FC-DA8C0C95F3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09" y="3597589"/>
            <a:ext cx="5014152" cy="1737360"/>
          </a:xfrm>
          <a:prstGeom prst="rect">
            <a:avLst/>
          </a:prstGeom>
        </p:spPr>
      </p:pic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AC20C1DD-8280-4854-97AD-AD9697E5F4F4}"/>
              </a:ext>
            </a:extLst>
          </p:cNvPr>
          <p:cNvCxnSpPr>
            <a:stCxn id="9" idx="2"/>
            <a:endCxn id="11" idx="3"/>
          </p:cNvCxnSpPr>
          <p:nvPr/>
        </p:nvCxnSpPr>
        <p:spPr>
          <a:xfrm rot="5400000">
            <a:off x="8333428" y="3369586"/>
            <a:ext cx="1549716" cy="64365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E2B7F644-1F99-4537-BD70-B1271A5C37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800" y="5310131"/>
            <a:ext cx="2677100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4F5F15-AC22-488C-8ABA-F4EC68088B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5493011"/>
            <a:ext cx="2240279" cy="5486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4DADD08-0F12-4B54-85C6-4D1558581F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791" y="5493011"/>
            <a:ext cx="157734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3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9FF21-716D-4F45-B04D-A8A679992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A57937-12D1-4F1A-9453-4566E9B977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677957" cy="38105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020C2F-0EBB-45E8-83AA-C777282F20A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2" y="1062090"/>
            <a:ext cx="5777137" cy="2926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CEE8CD-7C8D-49E6-81EF-AF1E9503F4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1360" y="2174663"/>
            <a:ext cx="5196642" cy="2926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96BDB4-8CE1-4A04-AE42-382F785C55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77783"/>
            <a:ext cx="4007459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15848D-D1A3-4F67-87D7-377CFD3FAE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867" y="4826423"/>
            <a:ext cx="2266123" cy="5486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0703C2-8E23-436F-BF44-EC5C269A6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18" y="5375063"/>
            <a:ext cx="3317360" cy="5486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056AC2-AE3F-4F1D-8BD8-19D868A52D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219" y="5365768"/>
            <a:ext cx="2907793" cy="5486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6BF0C8A-3470-4E2E-8753-2C62EEE32D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304" y="6048255"/>
            <a:ext cx="3771391" cy="731520"/>
          </a:xfrm>
          <a:prstGeom prst="rect">
            <a:avLst/>
          </a:prstGeom>
        </p:spPr>
      </p:pic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A84C3AEA-1E47-4F54-86ED-50F9136FBE80}"/>
              </a:ext>
            </a:extLst>
          </p:cNvPr>
          <p:cNvCxnSpPr>
            <a:stCxn id="11" idx="1"/>
            <a:endCxn id="15" idx="1"/>
          </p:cNvCxnSpPr>
          <p:nvPr/>
        </p:nvCxnSpPr>
        <p:spPr>
          <a:xfrm rot="10800000" flipH="1" flipV="1">
            <a:off x="838200" y="4552103"/>
            <a:ext cx="21618" cy="1097280"/>
          </a:xfrm>
          <a:prstGeom prst="bentConnector3">
            <a:avLst>
              <a:gd name="adj1" fmla="val -2038278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B6BE5FA-D754-4B18-9943-013237DD763D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 flipV="1">
            <a:off x="4177178" y="5640088"/>
            <a:ext cx="1132041" cy="929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54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714F4A-E179-4300-9B70-DDC491A5E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99391" y="1105962"/>
            <a:ext cx="4354408" cy="37490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B4EF85-F534-4802-A7AA-D2EAF3BBF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08210E-0A05-46B8-ACBE-91FE13D162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681037"/>
            <a:ext cx="6607867" cy="79068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A4511E-2F08-449D-A44B-14914918807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71722"/>
            <a:ext cx="5604024" cy="33832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2AA423D-7AB3-450D-96D8-C40EA3025C61}"/>
                  </a:ext>
                </a:extLst>
              </p:cNvPr>
              <p:cNvSpPr txBox="1"/>
              <p:nvPr/>
            </p:nvSpPr>
            <p:spPr>
              <a:xfrm>
                <a:off x="6799539" y="5044152"/>
                <a:ext cx="4569649" cy="14157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+12−18−30−30=0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=3.3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sSub>
                        <m:sSub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=−6.6 </m:t>
                      </m:r>
                      <m:r>
                        <m:rPr>
                          <m:sty m:val="p"/>
                        </m:rPr>
                        <a:rPr lang="en-US" sz="3600" b="0" i="0" smtClean="0">
                          <a:latin typeface="Cambria Math" panose="02040503050406030204" pitchFamily="18" charset="0"/>
                        </a:rPr>
                        <m:t>V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2AA423D-7AB3-450D-96D8-C40EA3025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539" y="5044152"/>
                <a:ext cx="4569649" cy="14157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>
            <a:extLst>
              <a:ext uri="{FF2B5EF4-FFF2-40B4-BE49-F238E27FC236}">
                <a16:creationId xmlns:a16="http://schemas.microsoft.com/office/drawing/2014/main" id="{DA273F1A-CCDC-44F5-B9E7-59F018ACACF6}"/>
              </a:ext>
            </a:extLst>
          </p:cNvPr>
          <p:cNvSpPr/>
          <p:nvPr/>
        </p:nvSpPr>
        <p:spPr>
          <a:xfrm>
            <a:off x="8600660" y="2393467"/>
            <a:ext cx="967408" cy="959331"/>
          </a:xfrm>
          <a:prstGeom prst="arc">
            <a:avLst>
              <a:gd name="adj1" fmla="val 16200000"/>
              <a:gd name="adj2" fmla="val 9987122"/>
            </a:avLst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0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F3192-643B-4E09-81F7-7FC91BCED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67408"/>
          </a:xfrm>
        </p:spPr>
        <p:txBody>
          <a:bodyPr/>
          <a:lstStyle/>
          <a:p>
            <a:pPr algn="ctr"/>
            <a:r>
              <a:rPr lang="en-US" dirty="0"/>
              <a:t>Thevenin’s Theorem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ADD376-0A0B-4094-B034-051D8689B1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42970" y="1118845"/>
            <a:ext cx="4906060" cy="4906060"/>
          </a:xfrm>
        </p:spPr>
      </p:pic>
    </p:spTree>
    <p:extLst>
      <p:ext uri="{BB962C8B-B14F-4D97-AF65-F5344CB8AC3E}">
        <p14:creationId xmlns:p14="http://schemas.microsoft.com/office/powerpoint/2010/main" val="309858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B108F-4D03-4636-898D-2F4A82DC8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390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5EC262-7221-41D5-9E71-9E5FCF9DFE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0880" y="861391"/>
            <a:ext cx="10510240" cy="13042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CCE24C-4D27-407A-BC41-9DE856CCA6E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52399"/>
            <a:ext cx="6011114" cy="25721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70C81D-520A-459B-80F9-53FC6CAC70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560" y="2334129"/>
            <a:ext cx="3442240" cy="21897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47DB0A-6B56-4DB9-A698-F1544ABA3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17" y="4800708"/>
            <a:ext cx="5726783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09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A0473-1EA1-4229-980B-42A7D4F89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DE49A0-B769-4172-A0CC-C1A5A11C39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681037"/>
            <a:ext cx="6121082" cy="187732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109FFE-5A12-427A-B3F2-892F68249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636" y="681037"/>
            <a:ext cx="3496163" cy="10097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172D4E-4057-480B-AC1A-9FA7B8896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846" y="1824521"/>
            <a:ext cx="3781953" cy="4858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532D53-9262-4751-B7C1-E44AC3DB8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846" y="2444057"/>
            <a:ext cx="1876687" cy="4477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5D458C-C17E-4017-B661-549E984619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044203"/>
            <a:ext cx="4091608" cy="27219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FA0DAF4-D5B1-4A20-B468-DEEC562B10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816" y="3013048"/>
            <a:ext cx="4163006" cy="9621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75549E-C280-4E7A-ADAB-D204B787AE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720" y="4229438"/>
            <a:ext cx="2353003" cy="4763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B4571C8-A74F-4FAE-8A17-1485B31AB6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730" y="4020953"/>
            <a:ext cx="2419688" cy="9050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F92B9E6-F13F-42E9-A23D-B7F70F3C646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720" y="5183854"/>
            <a:ext cx="2524477" cy="47631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2A70D0F-F43A-4564-B315-2E17CF5E94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635" y="4959985"/>
            <a:ext cx="2762636" cy="92405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7D2F1D2-23AA-4CE2-BEF8-D20241A1C75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720" y="6122885"/>
            <a:ext cx="2524477" cy="43821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BBAFC52-8457-424E-AC65-76FB5BC41E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20" y="5918070"/>
            <a:ext cx="2896004" cy="847843"/>
          </a:xfrm>
          <a:prstGeom prst="rect">
            <a:avLst/>
          </a:prstGeom>
        </p:spPr>
      </p:pic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7F2F547D-CA12-4369-9F43-6E23DFAF594C}"/>
              </a:ext>
            </a:extLst>
          </p:cNvPr>
          <p:cNvCxnSpPr>
            <a:stCxn id="7" idx="3"/>
            <a:endCxn id="9" idx="3"/>
          </p:cNvCxnSpPr>
          <p:nvPr/>
        </p:nvCxnSpPr>
        <p:spPr>
          <a:xfrm>
            <a:off x="11353799" y="1185933"/>
            <a:ext cx="12700" cy="881510"/>
          </a:xfrm>
          <a:prstGeom prst="bentConnector3">
            <a:avLst>
              <a:gd name="adj1" fmla="val 312000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255F2C76-1C8D-4BD6-BA3D-C6E735A6CD61}"/>
              </a:ext>
            </a:extLst>
          </p:cNvPr>
          <p:cNvCxnSpPr>
            <a:stCxn id="9" idx="1"/>
            <a:endCxn id="11" idx="1"/>
          </p:cNvCxnSpPr>
          <p:nvPr/>
        </p:nvCxnSpPr>
        <p:spPr>
          <a:xfrm rot="10800000" flipV="1">
            <a:off x="7571846" y="2067442"/>
            <a:ext cx="12700" cy="600483"/>
          </a:xfrm>
          <a:prstGeom prst="bentConnector3">
            <a:avLst>
              <a:gd name="adj1" fmla="val 264000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69CE5DE-DDE0-4F42-8EE2-DCF16A133145}"/>
              </a:ext>
            </a:extLst>
          </p:cNvPr>
          <p:cNvCxnSpPr/>
          <p:nvPr/>
        </p:nvCxnSpPr>
        <p:spPr>
          <a:xfrm flipH="1">
            <a:off x="701040" y="2922274"/>
            <a:ext cx="10927080" cy="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73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32E93-7CDA-4542-BFB4-974F557C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A0AA64-703E-438C-B764-4191E340A1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201150" cy="7715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10DAC0-58FE-45CB-ABB5-0E73F7CD9F6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52562"/>
            <a:ext cx="5982535" cy="2610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34517C-B133-42BE-A050-27E53F1827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12255"/>
            <a:ext cx="5467741" cy="19647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4D4C21-39C4-417C-90BE-D8547430D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9688" y="5040693"/>
            <a:ext cx="3552645" cy="8314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395630-2C01-49AE-AD2D-392C10C146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478" y="5265901"/>
            <a:ext cx="609685" cy="3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61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A702145-149D-42D3-87C6-0502F27A0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38874"/>
            <a:ext cx="3278598" cy="20076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AC47BE-7E17-4E08-900A-D45E88D01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02DE50-11CE-4B37-97F3-2727527C0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3825945" cy="2007617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78143D-2954-4599-B36F-BB904D346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024" y="681037"/>
            <a:ext cx="5820776" cy="17176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F10F60-C6F5-48F0-B06D-EC3EADB4D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024" y="2688654"/>
            <a:ext cx="4112252" cy="18163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A46D60-B8DE-4DB5-9661-ED37461006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95675"/>
            <a:ext cx="3163431" cy="9473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16DD0D-11DE-49BC-ADE6-6A51C96001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631" y="3521681"/>
            <a:ext cx="682303" cy="4274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A44A925-8F86-4782-BC60-45722BF4A9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702" y="5009988"/>
            <a:ext cx="2124371" cy="12003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FFBB2F-B34E-4B64-B1AE-058FBA8FB7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325" y="5043330"/>
            <a:ext cx="1333686" cy="11336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6733EF-FA06-42BC-BE17-1FF0581180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16" y="5302205"/>
            <a:ext cx="1507004" cy="473001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4A1E54F7-4FFF-43BA-A9D3-B97EDE639B44}"/>
              </a:ext>
            </a:extLst>
          </p:cNvPr>
          <p:cNvSpPr/>
          <p:nvPr/>
        </p:nvSpPr>
        <p:spPr>
          <a:xfrm>
            <a:off x="4750594" y="1084686"/>
            <a:ext cx="695981" cy="12003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90F54A96-A5A9-4E25-9592-EA5582A9F2FE}"/>
              </a:ext>
            </a:extLst>
          </p:cNvPr>
          <p:cNvCxnSpPr>
            <a:stCxn id="6" idx="3"/>
            <a:endCxn id="7" idx="3"/>
          </p:cNvCxnSpPr>
          <p:nvPr/>
        </p:nvCxnSpPr>
        <p:spPr>
          <a:xfrm flipH="1">
            <a:off x="9645276" y="1539840"/>
            <a:ext cx="1708524" cy="2056997"/>
          </a:xfrm>
          <a:prstGeom prst="bentConnector3">
            <a:avLst>
              <a:gd name="adj1" fmla="val -2579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4E94608-466B-4D65-8337-CD69176C03B9}"/>
              </a:ext>
            </a:extLst>
          </p:cNvPr>
          <p:cNvCxnSpPr/>
          <p:nvPr/>
        </p:nvCxnSpPr>
        <p:spPr>
          <a:xfrm>
            <a:off x="397565" y="2887437"/>
            <a:ext cx="5279335" cy="0"/>
          </a:xfrm>
          <a:prstGeom prst="line">
            <a:avLst/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692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308C4-A6E1-482B-9788-389ABD8D2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62A7A8-F1A1-410C-B7C4-7CE8BC06B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8279031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25FB2C-2C26-486A-9E66-37180FDD88F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38237"/>
            <a:ext cx="5296639" cy="32770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5B46B8-EAB7-4435-8273-B29FAEAB1A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51030"/>
            <a:ext cx="3303384" cy="21031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612D17-6129-4109-86B5-8DD30F2FA3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715" y="5445443"/>
            <a:ext cx="3677374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84D69EF-3A88-4438-87A5-10FA108867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089" y="5445443"/>
            <a:ext cx="171810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6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6F4F7-A311-4CFB-9A72-13BD95A3A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06CA2E-6E64-49D2-B0DC-1CE461B212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3988872" cy="3016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88D25E-C699-49EB-91AA-2AAE77268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07" y="681037"/>
            <a:ext cx="1690008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DB3E88-01BC-47F8-BE49-CF86CD2436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07" y="1167330"/>
            <a:ext cx="6708373" cy="45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35732A-1D0C-4314-85FC-48A1939CF4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212" y="1653623"/>
            <a:ext cx="2536168" cy="457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FD1771B-B971-437C-B021-A26F764B4B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07" y="2189197"/>
            <a:ext cx="1670610" cy="4114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7FB728A-8912-460F-B031-1B2A186F31A7}"/>
                  </a:ext>
                </a:extLst>
              </p:cNvPr>
              <p:cNvSpPr txBox="1"/>
              <p:nvPr/>
            </p:nvSpPr>
            <p:spPr>
              <a:xfrm>
                <a:off x="5004007" y="2600677"/>
                <a:ext cx="398887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3+(</m:t>
                      </m:r>
                      <m:sSub>
                        <m:sSubPr>
                          <m:ctrlPr>
                            <a:rPr lang="en-US" sz="32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32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)/20=0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7FB728A-8912-460F-B031-1B2A186F3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07" y="2600677"/>
                <a:ext cx="3988872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CFCCE4C-40E7-4591-BEEE-EE224FDD7EAE}"/>
                  </a:ext>
                </a:extLst>
              </p:cNvPr>
              <p:cNvSpPr txBox="1"/>
              <p:nvPr/>
            </p:nvSpPr>
            <p:spPr>
              <a:xfrm>
                <a:off x="8930719" y="3139995"/>
                <a:ext cx="278166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−60=</m:t>
                      </m:r>
                      <m:sSub>
                        <m:sSubPr>
                          <m:ctrlPr>
                            <a:rPr lang="en-US" sz="32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32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CFCCE4C-40E7-4591-BEEE-EE224FDD7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0719" y="3139995"/>
                <a:ext cx="2781661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76318E2C-3575-403F-BEB6-DFF4849ED0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312" y="3861152"/>
            <a:ext cx="4477375" cy="4953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225411-AD97-42CD-B6F1-AE7AA1A3E2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312" y="4517259"/>
            <a:ext cx="4504718" cy="640080"/>
          </a:xfrm>
          <a:prstGeom prst="rect">
            <a:avLst/>
          </a:prstGeom>
        </p:spPr>
      </p:pic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E86AF3F0-B34E-4ACB-92A6-203DC52C2BEC}"/>
              </a:ext>
            </a:extLst>
          </p:cNvPr>
          <p:cNvCxnSpPr>
            <a:stCxn id="10" idx="2"/>
            <a:endCxn id="12" idx="1"/>
          </p:cNvCxnSpPr>
          <p:nvPr/>
        </p:nvCxnSpPr>
        <p:spPr>
          <a:xfrm rot="16200000" flipH="1">
            <a:off x="8638357" y="1344367"/>
            <a:ext cx="257693" cy="818018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DDADCDBC-F262-46F5-B0B4-D79054CF3DF5}"/>
              </a:ext>
            </a:extLst>
          </p:cNvPr>
          <p:cNvCxnSpPr>
            <a:cxnSpLocks/>
            <a:stCxn id="17" idx="2"/>
            <a:endCxn id="18" idx="1"/>
          </p:cNvCxnSpPr>
          <p:nvPr/>
        </p:nvCxnSpPr>
        <p:spPr>
          <a:xfrm rot="16200000" flipH="1">
            <a:off x="7841116" y="2342779"/>
            <a:ext cx="246931" cy="1932276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63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115FF42-1A8D-4B68-BDBB-8E1D4329C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957" y="3521993"/>
            <a:ext cx="4784033" cy="32962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F3A5DC-E279-47A6-BFCB-B5FACD2E5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40DBC3-09E6-4072-B6E6-5575BFD997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681037"/>
            <a:ext cx="8144535" cy="40010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42E7CB-0080-4CBF-861A-45FDCBB4CF7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81143"/>
            <a:ext cx="4913245" cy="31132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34A9B6B-0787-4C27-B92C-861C00E3E369}"/>
                  </a:ext>
                </a:extLst>
              </p:cNvPr>
              <p:cNvSpPr txBox="1"/>
              <p:nvPr/>
            </p:nvSpPr>
            <p:spPr>
              <a:xfrm>
                <a:off x="5923722" y="1269611"/>
                <a:ext cx="6003235" cy="2677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To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Th</m:t>
                        </m:r>
                      </m:sub>
                    </m:sSub>
                  </m:oMath>
                </a14:m>
                <a:r>
                  <a:rPr lang="en-US" sz="2400" dirty="0"/>
                  <a:t>, we set the independent source equal to zero but leave the dependent source alone.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Because of the presence of the dependent source, however, we excite the network with a voltage source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sz="2400" dirty="0"/>
                  <a:t> connected to the terminals.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34A9B6B-0787-4C27-B92C-861C00E3E3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3722" y="1269611"/>
                <a:ext cx="6003235" cy="2677656"/>
              </a:xfrm>
              <a:prstGeom prst="rect">
                <a:avLst/>
              </a:prstGeom>
              <a:blipFill>
                <a:blip r:embed="rId5"/>
                <a:stretch>
                  <a:fillRect l="-1421" t="-1818" r="-1523" b="-4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AFA74531-BC9F-4A52-83D6-99F91AD8F5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05620"/>
            <a:ext cx="4319086" cy="3657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DDA3D8-0889-4F33-94E0-8969DEB835A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88" r="-1"/>
          <a:stretch/>
        </p:blipFill>
        <p:spPr>
          <a:xfrm>
            <a:off x="1694398" y="4676574"/>
            <a:ext cx="3200847" cy="4096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0B759DC-8B58-4049-AD7F-884AFE51EA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98" y="5099458"/>
            <a:ext cx="1762371" cy="4001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BAA1D88-17D3-4B57-A84B-4F0956C4EC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99564"/>
            <a:ext cx="2181529" cy="41915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86B85B3-C5AE-4095-A2B2-4F93D27522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98" y="5957857"/>
            <a:ext cx="1476581" cy="438211"/>
          </a:xfrm>
          <a:prstGeom prst="rect">
            <a:avLst/>
          </a:prstGeom>
        </p:spPr>
      </p:pic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ED86E5EC-9EDA-4569-8F18-575439D705C1}"/>
              </a:ext>
            </a:extLst>
          </p:cNvPr>
          <p:cNvCxnSpPr>
            <a:stCxn id="15" idx="1"/>
            <a:endCxn id="17" idx="1"/>
          </p:cNvCxnSpPr>
          <p:nvPr/>
        </p:nvCxnSpPr>
        <p:spPr>
          <a:xfrm rot="10800000" flipV="1">
            <a:off x="1694398" y="4881389"/>
            <a:ext cx="12700" cy="418121"/>
          </a:xfrm>
          <a:prstGeom prst="bentConnector3">
            <a:avLst>
              <a:gd name="adj1" fmla="val 180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7FB9EB50-09FA-45D9-A9B8-791C5F1B13F1}"/>
              </a:ext>
            </a:extLst>
          </p:cNvPr>
          <p:cNvCxnSpPr>
            <a:stCxn id="17" idx="3"/>
            <a:endCxn id="21" idx="3"/>
          </p:cNvCxnSpPr>
          <p:nvPr/>
        </p:nvCxnSpPr>
        <p:spPr>
          <a:xfrm flipH="1">
            <a:off x="3170979" y="5299511"/>
            <a:ext cx="285790" cy="877452"/>
          </a:xfrm>
          <a:prstGeom prst="bentConnector3">
            <a:avLst>
              <a:gd name="adj1" fmla="val -79989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296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974A5-EDEF-4FFA-AE60-EA50BB316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681037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EED07FB-3537-4F9D-B3A5-C934B8567E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85" y="681037"/>
            <a:ext cx="4281572" cy="29500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AE029B-E031-4BAA-AD6F-1CA5EB9D5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457" y="681037"/>
            <a:ext cx="2422143" cy="3657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C2690B-E326-40AC-8972-A6DEF93374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950" y="1046797"/>
            <a:ext cx="4734586" cy="4286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8B63F09-2519-432A-A99E-80C31015B3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3233921"/>
            <a:ext cx="6047122" cy="35710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7701C1-1CDA-4130-83E0-C1DA6BD8D1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950" y="1527781"/>
            <a:ext cx="3572374" cy="4001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9F730ED-EC2F-4B73-AE1D-2980C8345C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269" y="1953129"/>
            <a:ext cx="1619476" cy="7716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10FBD92-9CC3-42A8-A8BA-0219AED2B3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000" y="2156066"/>
            <a:ext cx="3069204" cy="3657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A9BF29A-AC95-4E27-BF9C-949A15225F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772" y="2600956"/>
            <a:ext cx="3381847" cy="4191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E312C6D-158A-4465-8C6A-C76992102B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798" y="3099244"/>
            <a:ext cx="2648320" cy="82879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3CA0B44-ED1E-4769-AFD4-6AC099CE77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81" y="4113353"/>
            <a:ext cx="952633" cy="41915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D83809D-B781-4381-BF32-E1E0323AF43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81" y="4565090"/>
            <a:ext cx="3210373" cy="40010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2FD6E33-6B9D-4F77-A891-F739FC02653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81" y="5004952"/>
            <a:ext cx="4734586" cy="43821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2A0CCF8-9CEC-4E11-BDF6-C3921E84A4C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590" y="4507932"/>
            <a:ext cx="2762636" cy="45726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F19A973-B3B8-49A4-AC7C-E5E775C486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81" y="5599025"/>
            <a:ext cx="3069204" cy="36576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58797F8-B030-47A9-9514-CF19920415E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272" y="5574750"/>
            <a:ext cx="1514686" cy="41915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798A4AD-0AAF-474B-AAC0-C59DC3F08EB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81" y="6090302"/>
            <a:ext cx="2910178" cy="54864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FFA80B5-77AE-4050-8932-D9143263952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827" y="6096266"/>
            <a:ext cx="1554478" cy="457200"/>
          </a:xfrm>
          <a:prstGeom prst="rect">
            <a:avLst/>
          </a:prstGeom>
        </p:spPr>
      </p:pic>
      <p:sp>
        <p:nvSpPr>
          <p:cNvPr id="38" name="Left Bracket 37">
            <a:extLst>
              <a:ext uri="{FF2B5EF4-FFF2-40B4-BE49-F238E27FC236}">
                <a16:creationId xmlns:a16="http://schemas.microsoft.com/office/drawing/2014/main" id="{83638A8F-7DFF-4E0A-856F-F59D97267DDF}"/>
              </a:ext>
            </a:extLst>
          </p:cNvPr>
          <p:cNvSpPr/>
          <p:nvPr/>
        </p:nvSpPr>
        <p:spPr>
          <a:xfrm>
            <a:off x="596348" y="4113353"/>
            <a:ext cx="622852" cy="1354191"/>
          </a:xfrm>
          <a:prstGeom prst="lef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7F6428E-E87D-41C7-978D-B2F03E1896CE}"/>
              </a:ext>
            </a:extLst>
          </p:cNvPr>
          <p:cNvCxnSpPr>
            <a:stCxn id="14" idx="3"/>
            <a:endCxn id="12" idx="1"/>
          </p:cNvCxnSpPr>
          <p:nvPr/>
        </p:nvCxnSpPr>
        <p:spPr>
          <a:xfrm>
            <a:off x="7537204" y="2338946"/>
            <a:ext cx="74906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ADCD783-E261-40B4-A38F-ABB56E8E58A1}"/>
              </a:ext>
            </a:extLst>
          </p:cNvPr>
          <p:cNvCxnSpPr>
            <a:stCxn id="31" idx="3"/>
            <a:endCxn id="33" idx="1"/>
          </p:cNvCxnSpPr>
          <p:nvPr/>
        </p:nvCxnSpPr>
        <p:spPr>
          <a:xfrm>
            <a:off x="3819885" y="5781905"/>
            <a:ext cx="496387" cy="24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AA77860-E087-4733-AD75-53F518A14E91}"/>
              </a:ext>
            </a:extLst>
          </p:cNvPr>
          <p:cNvCxnSpPr/>
          <p:nvPr/>
        </p:nvCxnSpPr>
        <p:spPr>
          <a:xfrm>
            <a:off x="211885" y="3949146"/>
            <a:ext cx="7726167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05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0B83F-3BBD-4456-9870-EE76F8114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681037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6A38BD-9881-4EA7-ACDA-491838ABAF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7325747" cy="36200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5D5EB1-C0C4-4516-BAA6-FF712355C54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043038"/>
            <a:ext cx="4514148" cy="26543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0285CE-51E0-4D48-9BD7-1930C8FD5F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626" y="1190600"/>
            <a:ext cx="6355078" cy="411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240189-3FDD-4180-84FE-86D5FAF94F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626" y="2288742"/>
            <a:ext cx="5887836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2CEB17-B2B2-4564-8265-3CC8909202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00332"/>
            <a:ext cx="4560238" cy="21176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4D5488-B451-4E63-9789-F77C189887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988" y="2892288"/>
            <a:ext cx="2519917" cy="45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E4994B-EF13-4A7E-9815-B50DED68E2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988" y="3415749"/>
            <a:ext cx="2377439" cy="457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B1BCBCC-DB49-46CB-97E0-C713BDE60C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988" y="3965714"/>
            <a:ext cx="2535384" cy="4572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C8CDD55-DC30-48D4-ACB4-756490F0B1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043" y="3965714"/>
            <a:ext cx="1453661" cy="4572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A55A50-B27E-4254-A652-AC5E9AA0E1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626" y="4554898"/>
            <a:ext cx="2539999" cy="4572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8C252E8-86DF-4D36-B693-4F7E3464A11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680" y="4603347"/>
            <a:ext cx="780947" cy="36576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BA698F6-AA0F-434B-A77B-A715F0180F1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441" y="5151248"/>
            <a:ext cx="2331724" cy="54864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E4579B5-2A71-4A59-92F2-29D2FCB85F2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173" y="5194874"/>
            <a:ext cx="2137720" cy="457200"/>
          </a:xfrm>
          <a:prstGeom prst="rect">
            <a:avLst/>
          </a:prstGeom>
        </p:spPr>
      </p:pic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0184A127-43AD-4087-AB76-A56B209C0E8A}"/>
              </a:ext>
            </a:extLst>
          </p:cNvPr>
          <p:cNvCxnSpPr>
            <a:stCxn id="11" idx="3"/>
            <a:endCxn id="17" idx="3"/>
          </p:cNvCxnSpPr>
          <p:nvPr/>
        </p:nvCxnSpPr>
        <p:spPr>
          <a:xfrm flipH="1">
            <a:off x="9423905" y="2563062"/>
            <a:ext cx="1979557" cy="557826"/>
          </a:xfrm>
          <a:prstGeom prst="bentConnector3">
            <a:avLst>
              <a:gd name="adj1" fmla="val -11548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2AF5C0A7-82F0-44FA-82E7-738EB50253AF}"/>
              </a:ext>
            </a:extLst>
          </p:cNvPr>
          <p:cNvCxnSpPr>
            <a:stCxn id="17" idx="1"/>
            <a:endCxn id="21" idx="1"/>
          </p:cNvCxnSpPr>
          <p:nvPr/>
        </p:nvCxnSpPr>
        <p:spPr>
          <a:xfrm rot="10800000" flipV="1">
            <a:off x="6903988" y="3120888"/>
            <a:ext cx="12700" cy="1073426"/>
          </a:xfrm>
          <a:prstGeom prst="bentConnector3">
            <a:avLst>
              <a:gd name="adj1" fmla="val 3991299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825003A-01C5-4113-84DE-F636E1789ECC}"/>
              </a:ext>
            </a:extLst>
          </p:cNvPr>
          <p:cNvCxnSpPr>
            <a:cxnSpLocks/>
            <a:stCxn id="21" idx="3"/>
            <a:endCxn id="23" idx="1"/>
          </p:cNvCxnSpPr>
          <p:nvPr/>
        </p:nvCxnSpPr>
        <p:spPr>
          <a:xfrm>
            <a:off x="9439372" y="4194314"/>
            <a:ext cx="97767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08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9FA57-C4E2-4E8C-8FED-CA77CD4BF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58956"/>
          </a:xfrm>
        </p:spPr>
        <p:txBody>
          <a:bodyPr/>
          <a:lstStyle/>
          <a:p>
            <a:pPr algn="ctr"/>
            <a:r>
              <a:rPr lang="en-US" dirty="0"/>
              <a:t>Norton’s Theorem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74B4F3-E175-4385-A08F-B214010B7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14382"/>
            <a:ext cx="3680389" cy="215708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45B522-3866-4B52-BCA2-83D327143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041" y="1851442"/>
            <a:ext cx="4079597" cy="1682967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2B96DB4-B654-4BA5-A7B1-481E727E4238}"/>
              </a:ext>
            </a:extLst>
          </p:cNvPr>
          <p:cNvSpPr/>
          <p:nvPr/>
        </p:nvSpPr>
        <p:spPr>
          <a:xfrm>
            <a:off x="4947167" y="2316636"/>
            <a:ext cx="1802296" cy="752580"/>
          </a:xfrm>
          <a:prstGeom prst="rightArrow">
            <a:avLst/>
          </a:prstGeom>
          <a:solidFill>
            <a:schemeClr val="accent6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259D93-BF5C-48C8-A796-4370B0672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187" y="3901081"/>
            <a:ext cx="2032255" cy="6400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8C585F-683A-40E1-8E0C-4A766AA4DB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167" y="4596762"/>
            <a:ext cx="219121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66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5FEED-9FC1-482C-9F03-2C12183DD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390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B5696B-4EBE-4E25-8738-82DF69522E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61391"/>
            <a:ext cx="6820852" cy="40963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D33938-86E3-4E47-BD1F-5993CB8C0AF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71024"/>
            <a:ext cx="4905469" cy="26276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01D93B-8D54-41C5-811C-4BF85AD8E0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8" y="4083447"/>
            <a:ext cx="3569640" cy="26276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320679-BFCD-4E40-9EC9-7DED00967C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928" y="4572591"/>
            <a:ext cx="3286584" cy="5048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34B74A-1820-46ED-991F-05ED61164E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052" y="5091775"/>
            <a:ext cx="2505425" cy="7906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640F084-5AD6-42E4-B800-659946156C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845" y="1284275"/>
            <a:ext cx="5597380" cy="27536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4AE70D-938E-4828-A66D-2840FE79E2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498" y="4058169"/>
            <a:ext cx="1515533" cy="45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AEF213-C72C-448B-B6E3-AE60012CC2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498" y="4556682"/>
            <a:ext cx="3494317" cy="457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C7DEE68-208B-49A5-84EA-1E285807AE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891" y="5516105"/>
            <a:ext cx="1445080" cy="4572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CBA3889-11FC-494C-A307-5174355BA1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989" y="5998414"/>
            <a:ext cx="1752599" cy="45720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9C60D74-1A28-481A-978D-8DFF4DDC25B9}"/>
              </a:ext>
            </a:extLst>
          </p:cNvPr>
          <p:cNvCxnSpPr/>
          <p:nvPr/>
        </p:nvCxnSpPr>
        <p:spPr>
          <a:xfrm>
            <a:off x="6914016" y="3591338"/>
            <a:ext cx="0" cy="3021496"/>
          </a:xfrm>
          <a:prstGeom prst="line">
            <a:avLst/>
          </a:prstGeom>
          <a:ln w="3810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106B657D-3EED-4A90-80B4-37260DC95E53}"/>
              </a:ext>
            </a:extLst>
          </p:cNvPr>
          <p:cNvSpPr/>
          <p:nvPr/>
        </p:nvSpPr>
        <p:spPr>
          <a:xfrm>
            <a:off x="7198557" y="4037890"/>
            <a:ext cx="460490" cy="975992"/>
          </a:xfrm>
          <a:prstGeom prst="lef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3BD882A-7DFC-4056-AF99-1746A8EBB41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556" y="5136860"/>
            <a:ext cx="3069204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5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CDFE3-FB76-481C-A9F6-845A8264C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BB647-8F34-4529-BC01-E4AAB08A6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4953000" cy="51165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Alternative via Thevenin Voltage: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60686A-BA47-4958-8241-53C9356E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60" y="1192696"/>
            <a:ext cx="5463005" cy="26138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CAD4C9-2C7E-4397-BE8E-29C82BA73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837" y="1416701"/>
            <a:ext cx="1686160" cy="552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EF84CA-0FA1-4E8D-A36F-E645CBC5D9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837" y="2046086"/>
            <a:ext cx="4067743" cy="543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CFDAA6-0D14-4523-8339-1508EAD415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837" y="2818817"/>
            <a:ext cx="3069204" cy="3657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53CC4D-F28C-4D55-BBCF-6BD4092585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627" y="3282626"/>
            <a:ext cx="2076740" cy="5239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E34C3A-FD26-4038-ABB8-8049912072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08011"/>
            <a:ext cx="2987039" cy="548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F645C9-05A6-4DCA-8C78-425DD2DA0D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699" y="4681167"/>
            <a:ext cx="1172307" cy="457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2DA3C1-EA07-4142-B08C-7DF2B7A856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44383"/>
            <a:ext cx="1720999" cy="10972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F5E9D9E-4F5D-44A4-ABFE-7D332AFC40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199" y="5335823"/>
            <a:ext cx="2030681" cy="914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493B96F-F334-4E75-B0F3-BCA43957FF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997" y="4444171"/>
            <a:ext cx="3781953" cy="1600423"/>
          </a:xfrm>
          <a:prstGeom prst="rect">
            <a:avLst/>
          </a:prstGeom>
          <a:ln w="28575">
            <a:solidFill>
              <a:schemeClr val="accent6"/>
            </a:solidFill>
            <a:prstDash val="sysDot"/>
          </a:ln>
        </p:spPr>
      </p:pic>
      <p:sp>
        <p:nvSpPr>
          <p:cNvPr id="20" name="Left Bracket 19">
            <a:extLst>
              <a:ext uri="{FF2B5EF4-FFF2-40B4-BE49-F238E27FC236}">
                <a16:creationId xmlns:a16="http://schemas.microsoft.com/office/drawing/2014/main" id="{A4AC02CE-97C4-48A1-BD89-B325398CB08A}"/>
              </a:ext>
            </a:extLst>
          </p:cNvPr>
          <p:cNvSpPr/>
          <p:nvPr/>
        </p:nvSpPr>
        <p:spPr>
          <a:xfrm>
            <a:off x="6400801" y="1318634"/>
            <a:ext cx="693196" cy="1270453"/>
          </a:xfrm>
          <a:prstGeom prst="lef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5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81CF5-B33B-4C8C-A6EF-14DDFA281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07164"/>
          </a:xfrm>
        </p:spPr>
        <p:txBody>
          <a:bodyPr/>
          <a:lstStyle/>
          <a:p>
            <a:pPr algn="ctr"/>
            <a:r>
              <a:rPr lang="en-US" dirty="0"/>
              <a:t>Maximum Power Transfer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BDCC17-8F8C-47A4-B80D-18A1C9FE2D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07165"/>
            <a:ext cx="4553585" cy="30484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44684A-1E28-405E-A915-3C8EE1F68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086" y="1007165"/>
            <a:ext cx="4553586" cy="27191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21F8B8-08C4-48EC-8877-A46B8C39B8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086" y="3726329"/>
            <a:ext cx="4610743" cy="10193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B4A37C-7B78-40E6-AC8F-5BAD84C771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621" y="4162270"/>
            <a:ext cx="3524742" cy="254353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9741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34C92-784F-46DC-A12C-7794693D5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1147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9FEE15-7BA8-4AD1-BAF7-BDCBCAA5AF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901148"/>
            <a:ext cx="9246704" cy="79496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DB2F0F-D21A-479D-9313-E95B747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696114"/>
            <a:ext cx="6755296" cy="25055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5D6BD1-3C50-44FA-900B-02F3BAE736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4201683"/>
            <a:ext cx="5257800" cy="22037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A0534D-CC2B-41C3-858D-36B52D2E5B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95" y="4584347"/>
            <a:ext cx="4167338" cy="5775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37DC306-2A2C-43EA-91F2-0A0AE70892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963" y="5161886"/>
            <a:ext cx="4015066" cy="106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CF04B-0825-4988-9BAE-A27574BBC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97329D-4A62-4FB3-8E5C-E94886790F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634" y="681037"/>
            <a:ext cx="6032061" cy="178587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06C92D8-22B1-4EA3-A5B3-E9227F553021}"/>
                  </a:ext>
                </a:extLst>
              </p:cNvPr>
              <p:cNvSpPr txBox="1"/>
              <p:nvPr/>
            </p:nvSpPr>
            <p:spPr>
              <a:xfrm>
                <a:off x="7454348" y="1040295"/>
                <a:ext cx="4097725" cy="10631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𝑇h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𝑇h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06C92D8-22B1-4EA3-A5B3-E9227F553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348" y="1040295"/>
                <a:ext cx="4097725" cy="1063176"/>
              </a:xfrm>
              <a:prstGeom prst="rect">
                <a:avLst/>
              </a:prstGeom>
              <a:blipFill>
                <a:blip r:embed="rId3"/>
                <a:stretch>
                  <a:fillRect l="-2232"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F2ADCC-9D08-43B1-8A11-D999B30F71A3}"/>
                  </a:ext>
                </a:extLst>
              </p:cNvPr>
              <p:cNvSpPr txBox="1"/>
              <p:nvPr/>
            </p:nvSpPr>
            <p:spPr>
              <a:xfrm>
                <a:off x="7454347" y="2365824"/>
                <a:ext cx="2342436" cy="10607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𝑇h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𝑇h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F2ADCC-9D08-43B1-8A11-D999B30F71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347" y="2365824"/>
                <a:ext cx="2342436" cy="1060740"/>
              </a:xfrm>
              <a:prstGeom prst="rect">
                <a:avLst/>
              </a:prstGeom>
              <a:blipFill>
                <a:blip r:embed="rId4"/>
                <a:stretch>
                  <a:fillRect l="-3906" r="-781" b="-45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059A2871-82E2-4E19-8715-3FA717F387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97879"/>
            <a:ext cx="1895740" cy="428685"/>
          </a:xfrm>
          <a:prstGeom prst="rect">
            <a:avLst/>
          </a:prstGeom>
        </p:spPr>
      </p:pic>
      <p:sp>
        <p:nvSpPr>
          <p:cNvPr id="17" name="Left Bracket 16">
            <a:extLst>
              <a:ext uri="{FF2B5EF4-FFF2-40B4-BE49-F238E27FC236}">
                <a16:creationId xmlns:a16="http://schemas.microsoft.com/office/drawing/2014/main" id="{7B2BFAD0-F296-4FEA-932A-2B0CBF6C3D66}"/>
              </a:ext>
            </a:extLst>
          </p:cNvPr>
          <p:cNvSpPr/>
          <p:nvPr/>
        </p:nvSpPr>
        <p:spPr>
          <a:xfrm>
            <a:off x="7235687" y="943389"/>
            <a:ext cx="715617" cy="1175259"/>
          </a:xfrm>
          <a:prstGeom prst="lef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Bracket 17">
            <a:extLst>
              <a:ext uri="{FF2B5EF4-FFF2-40B4-BE49-F238E27FC236}">
                <a16:creationId xmlns:a16="http://schemas.microsoft.com/office/drawing/2014/main" id="{3D2C562D-3A0A-4E08-B48E-8EB27A664050}"/>
              </a:ext>
            </a:extLst>
          </p:cNvPr>
          <p:cNvSpPr/>
          <p:nvPr/>
        </p:nvSpPr>
        <p:spPr>
          <a:xfrm>
            <a:off x="7242313" y="2322018"/>
            <a:ext cx="715617" cy="1175259"/>
          </a:xfrm>
          <a:prstGeom prst="lef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3DE0B80F-2B2F-4465-9F9C-F914380B4F96}"/>
              </a:ext>
            </a:extLst>
          </p:cNvPr>
          <p:cNvSpPr/>
          <p:nvPr/>
        </p:nvSpPr>
        <p:spPr>
          <a:xfrm>
            <a:off x="7096538" y="781878"/>
            <a:ext cx="854765" cy="2915479"/>
          </a:xfrm>
          <a:prstGeom prst="lef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86494123-275A-4305-AE36-6AA87336129A}"/>
              </a:ext>
            </a:extLst>
          </p:cNvPr>
          <p:cNvCxnSpPr>
            <a:stCxn id="19" idx="1"/>
            <a:endCxn id="16" idx="3"/>
          </p:cNvCxnSpPr>
          <p:nvPr/>
        </p:nvCxnSpPr>
        <p:spPr>
          <a:xfrm rot="10800000" flipV="1">
            <a:off x="2733940" y="2239618"/>
            <a:ext cx="4362598" cy="972604"/>
          </a:xfrm>
          <a:prstGeom prst="bentConnector3">
            <a:avLst>
              <a:gd name="adj1" fmla="val 6865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AB8ED642-940F-4A31-BC66-0738B8934C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58868"/>
            <a:ext cx="6858957" cy="11145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88FF1A3-1ED8-4376-A431-D6F809DBFD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391" y="5255938"/>
            <a:ext cx="5325218" cy="104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4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AA5D9-80A6-4A42-87AE-632B4A9F2E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774" y="1214438"/>
            <a:ext cx="10376452" cy="2387600"/>
          </a:xfrm>
        </p:spPr>
        <p:txBody>
          <a:bodyPr>
            <a:normAutofit/>
          </a:bodyPr>
          <a:lstStyle/>
          <a:p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Electrical Technology </a:t>
            </a:r>
            <a:r>
              <a:rPr lang="en-US" sz="4400" dirty="0"/>
              <a:t>(Part 2)</a:t>
            </a:r>
            <a:endParaRPr lang="en-US" sz="7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BD2EB3-A3FA-4459-B088-EA771D85D8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EEE 101</a:t>
            </a:r>
          </a:p>
        </p:txBody>
      </p:sp>
    </p:spTree>
    <p:extLst>
      <p:ext uri="{BB962C8B-B14F-4D97-AF65-F5344CB8AC3E}">
        <p14:creationId xmlns:p14="http://schemas.microsoft.com/office/powerpoint/2010/main" val="324861010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ADEF0-6FDE-4C67-97F2-D277C12DE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0173"/>
          </a:xfrm>
        </p:spPr>
        <p:txBody>
          <a:bodyPr/>
          <a:lstStyle/>
          <a:p>
            <a:pPr algn="ctr"/>
            <a:r>
              <a:rPr lang="en-US" dirty="0"/>
              <a:t>Capacitor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927E29-AA51-4259-A86A-2379007FF7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60174"/>
            <a:ext cx="3522705" cy="3858591"/>
          </a:xfrm>
        </p:spPr>
      </p:pic>
      <p:pic>
        <p:nvPicPr>
          <p:cNvPr id="1026" name="Picture 2" descr="Image result for capacitor photo">
            <a:extLst>
              <a:ext uri="{FF2B5EF4-FFF2-40B4-BE49-F238E27FC236}">
                <a16:creationId xmlns:a16="http://schemas.microsoft.com/office/drawing/2014/main" id="{CE303B07-8261-4856-8B7E-2C7E5BA88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913" y="1060174"/>
            <a:ext cx="5787887" cy="385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4C001B1-F3D6-46AD-B17C-BD1C5A69A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45697" y="3221109"/>
            <a:ext cx="2230416" cy="33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27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73DA0-D63C-4923-B8E8-B6EAB4F47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F6F4A6-115D-4B09-8747-ACE7E369B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3077004" cy="380100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AFC7C5-3BEC-4E76-BCDA-BBB2D7995B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2634" y="4484623"/>
            <a:ext cx="1968136" cy="6253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DAABF9-E0E2-4BA9-B45B-A3C165C19806}"/>
              </a:ext>
            </a:extLst>
          </p:cNvPr>
          <p:cNvSpPr txBox="1"/>
          <p:nvPr/>
        </p:nvSpPr>
        <p:spPr>
          <a:xfrm>
            <a:off x="838200" y="5222856"/>
            <a:ext cx="45289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/>
              <a:t>Unit of Capacitance:</a:t>
            </a:r>
            <a:r>
              <a:rPr lang="en-US" sz="2800" dirty="0"/>
              <a:t> Farad (F)</a:t>
            </a:r>
            <a:br>
              <a:rPr lang="en-US" sz="2800" dirty="0"/>
            </a:br>
            <a:r>
              <a:rPr lang="en-US" sz="2800" dirty="0"/>
              <a:t>1 Farad = 1 Coulomb / Volt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5D4D81-3D1E-4160-B54F-8839730EF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681037"/>
            <a:ext cx="1634246" cy="10972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17960B-E58E-47F8-B852-FEBC634BCC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130" y="1995670"/>
            <a:ext cx="5877745" cy="11717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56C918A-CB5F-4108-AE48-7B7021E4D3E3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3429000"/>
            <a:ext cx="1493330" cy="11887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10546B-AE5E-431E-B2DB-D604266B81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926" y="3429000"/>
            <a:ext cx="1880886" cy="118872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D7E9AF3-56D6-4DFD-8697-20573D039AAE}"/>
              </a:ext>
            </a:extLst>
          </p:cNvPr>
          <p:cNvCxnSpPr>
            <a:stCxn id="14" idx="3"/>
            <a:endCxn id="16" idx="1"/>
          </p:cNvCxnSpPr>
          <p:nvPr/>
        </p:nvCxnSpPr>
        <p:spPr>
          <a:xfrm>
            <a:off x="7170230" y="4023360"/>
            <a:ext cx="1761696" cy="0"/>
          </a:xfrm>
          <a:prstGeom prst="straightConnector1">
            <a:avLst/>
          </a:prstGeom>
          <a:ln w="762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1906CF2F-4000-472F-A7BC-C287E58FAF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4879311"/>
            <a:ext cx="2377440" cy="118872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F5534D0-597E-48ED-BC5C-452D775BCE06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050" y="4879311"/>
            <a:ext cx="1786638" cy="118872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F45542B-6E9C-4475-BCDB-F4C1434B09C7}"/>
              </a:ext>
            </a:extLst>
          </p:cNvPr>
          <p:cNvCxnSpPr/>
          <p:nvPr/>
        </p:nvCxnSpPr>
        <p:spPr>
          <a:xfrm>
            <a:off x="5287617" y="681037"/>
            <a:ext cx="0" cy="57462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26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C5562-8CE9-4CF0-A936-D222FE026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EB9D47-C2B2-484C-A4F8-003FE3E25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1185"/>
            <a:ext cx="10515600" cy="2024753"/>
          </a:xfrm>
        </p:spPr>
        <p:txBody>
          <a:bodyPr/>
          <a:lstStyle/>
          <a:p>
            <a:r>
              <a:rPr lang="en-US" dirty="0"/>
              <a:t>A capacitor is an </a:t>
            </a:r>
            <a:r>
              <a:rPr lang="en-US" dirty="0">
                <a:solidFill>
                  <a:srgbClr val="00B050"/>
                </a:solidFill>
              </a:rPr>
              <a:t>open-circuit</a:t>
            </a:r>
            <a:r>
              <a:rPr lang="en-US" dirty="0"/>
              <a:t> to DC.</a:t>
            </a:r>
          </a:p>
          <a:p>
            <a:pPr marL="0" indent="0">
              <a:buNone/>
            </a:pPr>
            <a:r>
              <a:rPr lang="en-US" sz="2400" dirty="0"/>
              <a:t>If a </a:t>
            </a:r>
            <a:r>
              <a:rPr lang="en-US" sz="2400" i="1" dirty="0"/>
              <a:t>battery</a:t>
            </a:r>
            <a:r>
              <a:rPr lang="en-US" sz="2400" dirty="0"/>
              <a:t> (DC voltage) is connected across a capacitor, the capacitor </a:t>
            </a:r>
            <a:r>
              <a:rPr lang="en-US" sz="2400" dirty="0">
                <a:solidFill>
                  <a:srgbClr val="00B0F0"/>
                </a:solidFill>
              </a:rPr>
              <a:t>charges</a:t>
            </a:r>
            <a:r>
              <a:rPr lang="en-US" sz="2400" dirty="0"/>
              <a:t>.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voltage</a:t>
            </a:r>
            <a:r>
              <a:rPr lang="en-US" dirty="0"/>
              <a:t> across a capacitor cannot change abruptly.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521106-596A-402C-A54F-EA5E9E09A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11580"/>
            <a:ext cx="1880886" cy="1188720"/>
          </a:xfrm>
          <a:prstGeom prst="rect">
            <a:avLst/>
          </a:prstGeom>
          <a:ln w="28575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ACBE2E-9930-44E0-A9F7-98D5D33B81BD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959" y="709562"/>
            <a:ext cx="3603898" cy="11887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8EC001-197E-4DF5-A214-A4628EF11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895" y="717572"/>
            <a:ext cx="4299499" cy="118872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D43BB5D-5D72-4253-879D-0A23B74DB498}"/>
              </a:ext>
            </a:extLst>
          </p:cNvPr>
          <p:cNvCxnSpPr>
            <a:stCxn id="7" idx="3"/>
            <a:endCxn id="9" idx="1"/>
          </p:cNvCxnSpPr>
          <p:nvPr/>
        </p:nvCxnSpPr>
        <p:spPr>
          <a:xfrm flipV="1">
            <a:off x="2719086" y="1303922"/>
            <a:ext cx="586873" cy="201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42C0B99-AD1B-4047-AB65-F79B34FF0E8C}"/>
              </a:ext>
            </a:extLst>
          </p:cNvPr>
          <p:cNvCxnSpPr>
            <a:stCxn id="9" idx="3"/>
            <a:endCxn id="11" idx="1"/>
          </p:cNvCxnSpPr>
          <p:nvPr/>
        </p:nvCxnSpPr>
        <p:spPr>
          <a:xfrm>
            <a:off x="6909857" y="1303922"/>
            <a:ext cx="503038" cy="801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A0A91A48-CA37-4ECD-8E80-DAD289CBD1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721" y="3822598"/>
            <a:ext cx="4798558" cy="196414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E4276DF-6839-4DB2-ACC2-1B646DD5BE1C}"/>
              </a:ext>
            </a:extLst>
          </p:cNvPr>
          <p:cNvSpPr txBox="1"/>
          <p:nvPr/>
        </p:nvSpPr>
        <p:spPr>
          <a:xfrm>
            <a:off x="3969688" y="5647296"/>
            <a:ext cx="4252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Allowed 			Not allowed</a:t>
            </a:r>
          </a:p>
        </p:txBody>
      </p:sp>
    </p:spTree>
    <p:extLst>
      <p:ext uri="{BB962C8B-B14F-4D97-AF65-F5344CB8AC3E}">
        <p14:creationId xmlns:p14="http://schemas.microsoft.com/office/powerpoint/2010/main" val="242660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D3083-FB0C-4612-8D6D-61B84FA87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7895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8084FA-BFC0-4796-AAF5-7A4072C302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7896"/>
            <a:ext cx="10431331" cy="90500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5E4ED6-21E9-4E4B-A4BF-E8A5467E3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73717"/>
            <a:ext cx="1319647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66A819-3632-4A99-A5E8-C7B3451700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40475"/>
            <a:ext cx="1887166" cy="914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E83CF1-1760-4BAE-B391-BBBCDC2C49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366" y="2440475"/>
            <a:ext cx="5582654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0E5791-D148-4397-8FE3-0AEEDC665A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282" y="1964159"/>
            <a:ext cx="4496427" cy="4763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D469598-EF4B-4C99-98DC-4A849213685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03126"/>
            <a:ext cx="10424160" cy="8542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939FE8E-B3EE-4BBC-B537-6F875B6812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490941"/>
            <a:ext cx="1053548" cy="914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7377260-E20C-4F37-BC8C-F6C6181B38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747" y="4418717"/>
            <a:ext cx="2265679" cy="10058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51F5A22-8E37-4E98-BBA8-9DC9A8669C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426" y="4719541"/>
            <a:ext cx="926756" cy="4572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5308E38-675D-49CE-95B0-7DC82CBC63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73051"/>
            <a:ext cx="1887166" cy="914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96A8BB4-DB63-4EC3-9867-3EB7FF439D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366" y="5473051"/>
            <a:ext cx="3480954" cy="9144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C165F15-C289-4702-9A74-F42CD94F6A8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320" y="5701651"/>
            <a:ext cx="122368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7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79949-E794-4CEA-A43A-82D906B8A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6121AF-67E5-45C7-8249-EB51B3AD58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7259063" cy="181000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11050B-45BF-4020-8D9C-03B32C566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14876"/>
            <a:ext cx="1916349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87696A-52FC-4786-AAAF-E992FCB093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549" y="2705222"/>
            <a:ext cx="4620270" cy="9240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BB0F01E-294D-4F2D-A0E6-D7C4CD2029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549" y="3638930"/>
            <a:ext cx="6126480" cy="4653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A247EB-E511-4468-A96F-761FFE9881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045" y="4180147"/>
            <a:ext cx="365759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06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59CB7-416C-4F9D-BBED-3410E975B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C5E338E-71DF-4821-BDB3-9FEF66B3FE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0515600" cy="17268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F53177-45ED-4AD8-A41B-1E5963EA8D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31631"/>
            <a:ext cx="3362794" cy="11145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A36F25-E531-45BE-B2A6-A4FAE5827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97" y="2531631"/>
            <a:ext cx="1810003" cy="11336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D4545C-DA0D-42F6-8B27-6A1DD18235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97" y="3646212"/>
            <a:ext cx="5287113" cy="11145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A7070D-068E-4476-8F07-9C416AB70E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97" y="4779845"/>
            <a:ext cx="3134162" cy="10288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228EECF-00C8-404E-97F3-CC60FBB366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97" y="5827741"/>
            <a:ext cx="2886478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8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9B31184-06FB-41AA-A446-9496649BF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076" y="2000408"/>
            <a:ext cx="5852160" cy="19684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295679-1F17-4049-AC69-460D6E259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C5DE56-0747-4F5E-ADD0-ED5F68F529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6"/>
            <a:ext cx="9692640" cy="4013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BA45B5-EF4F-45F1-8FD4-2E209C85489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82384"/>
            <a:ext cx="4715533" cy="28864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5E670E-B429-44A9-A475-2C0125B00A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531" y="1292852"/>
            <a:ext cx="1591519" cy="1005840"/>
          </a:xfrm>
          <a:prstGeom prst="rect">
            <a:avLst/>
          </a:prstGeom>
          <a:ln w="28575"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6E9BFF-7455-4F35-B821-A6701BE658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37" y="3968862"/>
            <a:ext cx="4677428" cy="281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2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1222B68-68AA-4468-B0BA-55C193FA3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646" y="4993630"/>
            <a:ext cx="2057687" cy="8668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26ED90-C9D8-4707-AD74-DA66A41F14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350" y="687171"/>
            <a:ext cx="4694807" cy="29279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DDB2A9-DB79-4C8D-8080-60E1A95DA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8AE5B3-F369-4131-84AF-10BC0222A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944694" cy="44773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814AA6-B721-4CAB-807E-4FD3A886611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28774"/>
            <a:ext cx="4533899" cy="28654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939177-B8A8-4FF5-AD00-2C7574F235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424" y="3615116"/>
            <a:ext cx="5020376" cy="9526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6DDB84-C813-4C78-B46E-DB70201078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46457"/>
            <a:ext cx="2905530" cy="4382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881F06-9FE9-4CAC-A416-752F629AEE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89559"/>
            <a:ext cx="2934109" cy="4096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E4CD057-6F30-416C-BE47-4CBA359C4B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01" y="4993630"/>
            <a:ext cx="4467849" cy="8668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86C5603-F2CD-4A7D-A09B-84176CDFCB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646" y="5837336"/>
            <a:ext cx="6858957" cy="85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2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36523-5C07-4F92-A48D-91E70E6BE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0660"/>
          </a:xfrm>
        </p:spPr>
        <p:txBody>
          <a:bodyPr/>
          <a:lstStyle/>
          <a:p>
            <a:pPr algn="ctr"/>
            <a:r>
              <a:rPr lang="en-US" dirty="0"/>
              <a:t>Series &amp; Parallel Capacitors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8C43FE-F93B-4AE7-96B6-A27BB22D82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78778"/>
            <a:ext cx="5669280" cy="175393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1937CD-2B43-48D2-8B78-105F224AB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025" y="4512822"/>
            <a:ext cx="5287113" cy="4858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00975A-1DC3-49D4-AA61-F43328A90E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80661"/>
            <a:ext cx="5212080" cy="21035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DAAAB9-D1E9-46B5-BD4A-E9A26F949C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025" y="1853433"/>
            <a:ext cx="5212080" cy="89330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EED5E23-DA49-4B87-9D86-4E1A13F7EBC9}"/>
              </a:ext>
            </a:extLst>
          </p:cNvPr>
          <p:cNvCxnSpPr/>
          <p:nvPr/>
        </p:nvCxnSpPr>
        <p:spPr>
          <a:xfrm>
            <a:off x="715617" y="3482008"/>
            <a:ext cx="112724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279211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32644-5A97-452A-A2FC-9A9F33B51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67408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EA9717-6928-4D1A-8DA4-A642E8C640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67409"/>
            <a:ext cx="8373644" cy="37152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AC444F-105B-4C5A-B208-1B6D8ECDE4C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38936"/>
            <a:ext cx="5925377" cy="19814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FA4980-247B-4327-A1AF-7178A5DF1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71984"/>
            <a:ext cx="2434729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EB52B8-A49E-4540-A006-74550C4FC8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858593"/>
            <a:ext cx="3410426" cy="4763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2B7CE8-88D8-4150-A1B7-65B53E213A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230" y="5457709"/>
            <a:ext cx="4577540" cy="10972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70D1D1-36B4-4C22-9ED3-513E6C1774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022" y="3719605"/>
            <a:ext cx="6354062" cy="4191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645FD76-D914-441F-A151-80FB6A687A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052" y="4304560"/>
            <a:ext cx="7687748" cy="466790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73B4481-D963-4A3C-BFD7-144A48E0FB42}"/>
              </a:ext>
            </a:extLst>
          </p:cNvPr>
          <p:cNvCxnSpPr>
            <a:stCxn id="15" idx="1"/>
            <a:endCxn id="9" idx="3"/>
          </p:cNvCxnSpPr>
          <p:nvPr/>
        </p:nvCxnSpPr>
        <p:spPr>
          <a:xfrm flipH="1">
            <a:off x="3272929" y="3929184"/>
            <a:ext cx="175209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40FE9222-01B5-457E-8A47-7AADB911FC87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2543413" y="4217317"/>
            <a:ext cx="1122639" cy="320638"/>
          </a:xfrm>
          <a:prstGeom prst="bentConnector3">
            <a:avLst>
              <a:gd name="adj1" fmla="val 57083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B9632BA5-D8E0-4BC2-A74A-397AD4F6DA7F}"/>
              </a:ext>
            </a:extLst>
          </p:cNvPr>
          <p:cNvCxnSpPr>
            <a:stCxn id="17" idx="2"/>
            <a:endCxn id="11" idx="3"/>
          </p:cNvCxnSpPr>
          <p:nvPr/>
        </p:nvCxnSpPr>
        <p:spPr>
          <a:xfrm rot="5400000">
            <a:off x="5716576" y="3303400"/>
            <a:ext cx="325401" cy="326130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35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1C5B0-4A44-44FA-AAB0-2203427C7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84DC2D-666F-44FD-BAFA-9EEF2B5A6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77724"/>
            <a:ext cx="8421275" cy="42868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B8DB02-8EF3-4550-A648-2E0E0097D1D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06409"/>
            <a:ext cx="4979504" cy="28431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D88B29-15A2-4529-A96C-8BB4B2E3B0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92963"/>
            <a:ext cx="6535062" cy="9240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CF103D-FD8A-4CBB-BB18-6108019C4F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00452"/>
            <a:ext cx="6992326" cy="4477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989D69-6F7E-413B-9ADB-1AF69E4AED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57274"/>
            <a:ext cx="7125694" cy="4572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7FEFDA7-36E7-42AD-A0E4-BB35311629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791347"/>
            <a:ext cx="6144482" cy="8764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DE85970-7AA6-4344-AD04-B9726BE7F5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682" y="5932585"/>
            <a:ext cx="1305107" cy="60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52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DAC66-B20F-42D1-B306-0FEE7CC2D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D8B66F-62F5-443D-B3F4-F9933510F9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38237"/>
            <a:ext cx="5186326" cy="236245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C8C8D8-8C22-49AE-818A-46B2EF47DFB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462798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E06214-3F01-40B2-B81A-3CD0B99171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589" y="1138237"/>
            <a:ext cx="5534124" cy="25394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A945E0-944C-4E54-8860-C74BCD16A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677734"/>
            <a:ext cx="3416063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45CC0D-8ED8-4384-8797-CB7974237C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11" y="4134934"/>
            <a:ext cx="6839905" cy="12860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5D838D-C927-4A6B-AE55-AC6B7C4669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91" y="5518073"/>
            <a:ext cx="2853559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2D136B0-3703-4C8E-91C7-535A305661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801" y="5446593"/>
            <a:ext cx="1991003" cy="6001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35BACE-83BA-45A5-99EB-DA111788EB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526" y="5362891"/>
            <a:ext cx="5887272" cy="58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4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08342-A75E-4EFE-B397-F2F3C92DC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6082ADB-339A-4D18-9090-719425EFE1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985414" cy="22877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4962D2-32E9-4B6F-A579-BB6744966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81037"/>
            <a:ext cx="1412630" cy="914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424C14-AF32-4D4D-AE56-749DD69FB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748" y="681037"/>
            <a:ext cx="3299552" cy="914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3947B0-C17E-4D51-BD15-EB63A647B2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24889"/>
            <a:ext cx="1485135" cy="914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9BC25C-2549-4A2E-9CAA-537E013F88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748" y="1819273"/>
            <a:ext cx="3494523" cy="914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A6A6694-D3F0-4F62-BAAF-1921337FE3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71800"/>
            <a:ext cx="3684896" cy="4572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29ED0DD-D3F4-4F5C-9D4E-4C2549422F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460" y="3010155"/>
            <a:ext cx="1097280" cy="35725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929F0AA-A16F-4B39-A5B5-B3C9C4BFAB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748" y="3661511"/>
            <a:ext cx="1818498" cy="3657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BEDA812-6725-4A2B-BE54-0FB75BE815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59782"/>
            <a:ext cx="2167705" cy="914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6C8A19D-CC2C-492D-8436-AFC956639C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405" y="4233278"/>
            <a:ext cx="333313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13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20333-6BEE-4E8B-86A8-5CBC23D9F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0660"/>
          </a:xfrm>
        </p:spPr>
        <p:txBody>
          <a:bodyPr/>
          <a:lstStyle/>
          <a:p>
            <a:pPr algn="ctr"/>
            <a:r>
              <a:rPr lang="en-US" dirty="0"/>
              <a:t>Inductor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78AB34-537F-46CF-A5CE-F83B3FE7E5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79923"/>
            <a:ext cx="4381223" cy="244907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589CB1-9B00-43FD-A140-3A01C9974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79923"/>
            <a:ext cx="5328112" cy="53281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DB2F2F-8965-4D7C-924E-D6D7BE7A4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43979"/>
            <a:ext cx="1895740" cy="12384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F5C6702-DCDF-4337-90A4-826A43B284D0}"/>
              </a:ext>
            </a:extLst>
          </p:cNvPr>
          <p:cNvSpPr txBox="1"/>
          <p:nvPr/>
        </p:nvSpPr>
        <p:spPr>
          <a:xfrm>
            <a:off x="767888" y="4882402"/>
            <a:ext cx="46382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 = Inductance</a:t>
            </a:r>
          </a:p>
          <a:p>
            <a:r>
              <a:rPr lang="en-US" sz="2800" dirty="0"/>
              <a:t>Unit of inductance: Henry (H)</a:t>
            </a:r>
          </a:p>
          <a:p>
            <a:r>
              <a:rPr lang="en-US" sz="2200" dirty="0"/>
              <a:t>1 Henry = 1 Volt-second per Ampere</a:t>
            </a:r>
          </a:p>
        </p:txBody>
      </p:sp>
    </p:spTree>
    <p:extLst>
      <p:ext uri="{BB962C8B-B14F-4D97-AF65-F5344CB8AC3E}">
        <p14:creationId xmlns:p14="http://schemas.microsoft.com/office/powerpoint/2010/main" val="150276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FAA6A-64AB-4247-AFB3-0AEA910C4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9125C34-D8E8-4CAE-B459-7A2F759DF5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6"/>
            <a:ext cx="1539709" cy="1005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6C6854-BA80-4E90-806D-F851A5A578D2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800" y="681036"/>
            <a:ext cx="2054481" cy="10058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2EF97D-6248-4FE0-8981-F4C2B83BA51C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172" y="681036"/>
            <a:ext cx="2638124" cy="10058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D93121-2492-4965-83C3-8198CF7A06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187" y="681036"/>
            <a:ext cx="3321808" cy="10058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C7B2CC-8D1D-4D97-ACA6-4B0057B7A0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525" y="1918168"/>
            <a:ext cx="2152950" cy="121937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FA7DBA1-5D06-4135-AA23-384C1F9C3AED}"/>
              </a:ext>
            </a:extLst>
          </p:cNvPr>
          <p:cNvSpPr txBox="1"/>
          <p:nvPr/>
        </p:nvSpPr>
        <p:spPr>
          <a:xfrm>
            <a:off x="838200" y="3190546"/>
            <a:ext cx="1051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An inductor acts like a </a:t>
            </a:r>
            <a:r>
              <a:rPr lang="en-US" sz="2800" dirty="0">
                <a:solidFill>
                  <a:srgbClr val="00B050"/>
                </a:solidFill>
              </a:rPr>
              <a:t>short-circuit</a:t>
            </a:r>
            <a:r>
              <a:rPr lang="en-US" sz="2800" dirty="0"/>
              <a:t> to DC.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</a:t>
            </a:r>
            <a:r>
              <a:rPr lang="en-US" sz="2800" dirty="0">
                <a:solidFill>
                  <a:srgbClr val="FF0000"/>
                </a:solidFill>
              </a:rPr>
              <a:t>current</a:t>
            </a:r>
            <a:r>
              <a:rPr lang="en-US" sz="2800" dirty="0"/>
              <a:t> through an inductor cannot change instantaneously.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D3B8B57-3422-4C6B-A05E-943D88133B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38" y="4178510"/>
            <a:ext cx="5001323" cy="19719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5254349-2886-482D-8FF9-C4054DD598D6}"/>
              </a:ext>
            </a:extLst>
          </p:cNvPr>
          <p:cNvSpPr txBox="1"/>
          <p:nvPr/>
        </p:nvSpPr>
        <p:spPr>
          <a:xfrm>
            <a:off x="3969687" y="5984262"/>
            <a:ext cx="4252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Allowed 			Not allowed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BA872E9-E3E4-490E-A5E8-312171E21B35}"/>
              </a:ext>
            </a:extLst>
          </p:cNvPr>
          <p:cNvCxnSpPr>
            <a:stCxn id="4" idx="3"/>
            <a:endCxn id="6" idx="1"/>
          </p:cNvCxnSpPr>
          <p:nvPr/>
        </p:nvCxnSpPr>
        <p:spPr>
          <a:xfrm>
            <a:off x="2377909" y="1183956"/>
            <a:ext cx="42289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DD72A3E-CDA6-41CB-878B-357D2F63963B}"/>
              </a:ext>
            </a:extLst>
          </p:cNvPr>
          <p:cNvCxnSpPr>
            <a:stCxn id="6" idx="3"/>
            <a:endCxn id="8" idx="1"/>
          </p:cNvCxnSpPr>
          <p:nvPr/>
        </p:nvCxnSpPr>
        <p:spPr>
          <a:xfrm>
            <a:off x="4855281" y="1183956"/>
            <a:ext cx="42289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C7A67DD-F65E-4EEE-B3BB-5E7E7D430FA5}"/>
              </a:ext>
            </a:extLst>
          </p:cNvPr>
          <p:cNvCxnSpPr>
            <a:stCxn id="8" idx="3"/>
            <a:endCxn id="10" idx="1"/>
          </p:cNvCxnSpPr>
          <p:nvPr/>
        </p:nvCxnSpPr>
        <p:spPr>
          <a:xfrm>
            <a:off x="7916296" y="1183956"/>
            <a:ext cx="42289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58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0BEE7-D8E6-4ABF-B770-B238B5B49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7895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22E99B-B2D2-4C41-A0F9-043FFF868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7896"/>
            <a:ext cx="9183382" cy="771633"/>
          </a:xfr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7EF4D004-B6F4-4FC0-B712-FBF9ABD5C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39041"/>
            <a:ext cx="1539709" cy="10058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A76E9E-EDD7-46EB-A8C2-E8D34AE140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909" y="1784761"/>
            <a:ext cx="2790091" cy="914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E4DF47-1AE1-466A-A439-1B5A53FE3C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000" y="1967641"/>
            <a:ext cx="3666516" cy="5486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BEB47F-504B-4302-90DF-FC9758F15D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000" y="2516281"/>
            <a:ext cx="3264409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EF68A1C-512F-453C-AE1B-B01C89D395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64921"/>
            <a:ext cx="1775936" cy="1005840"/>
          </a:xfrm>
          <a:prstGeom prst="rect">
            <a:avLst/>
          </a:prstGeom>
          <a:ln w="28575"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ACBB33-F809-46ED-869A-D71B30FABC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136" y="3156361"/>
            <a:ext cx="3021980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C83363-1E08-49D1-9EBC-24C225F2E1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116" y="3345204"/>
            <a:ext cx="2118007" cy="5486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5EE2DCF-B975-4239-8A23-F4F1A1BEB6CE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59603"/>
            <a:ext cx="9326880" cy="41087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272536F-EFB6-402C-A45F-CD4DF3F84E4E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70481"/>
            <a:ext cx="3162741" cy="8954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1ACD556-B3DC-490C-BCE7-EF537C20478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345" y="4702890"/>
            <a:ext cx="3321808" cy="10058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0732F8F-F8E2-4566-803E-E0D6AFE4E723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52354"/>
            <a:ext cx="5425438" cy="36576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FAEC7CD-D42C-41C0-B4CC-EF8A484F4E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269" y="5767643"/>
            <a:ext cx="2818447" cy="100584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5005139-2EF6-4E60-BBCC-27BC18E2051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9716" y="5749226"/>
            <a:ext cx="1414131" cy="9144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3ABD455-6F38-42A3-94AE-B6C465E644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847" y="5977826"/>
            <a:ext cx="1371599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93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9C092-6026-4025-A8D7-7440F4B74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61237E-235B-46B8-875A-623B7AF12D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2" y="681037"/>
            <a:ext cx="1614487" cy="914400"/>
          </a:xfrm>
          <a:prstGeom prst="rect">
            <a:avLst/>
          </a:prstGeom>
          <a:ln w="28575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F5EDE6-EAC5-43D6-A3E3-E3461B5EE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12" y="681037"/>
            <a:ext cx="2581635" cy="8764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863E1B-1635-4A31-BC8E-774A938CD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570" y="942947"/>
            <a:ext cx="1914792" cy="3905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327A1C-8810-49F2-8215-F0CC8C49E61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719181"/>
            <a:ext cx="9834876" cy="11887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FD7730-9ABE-4278-88C8-9FD355A1FF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979248"/>
            <a:ext cx="3321808" cy="10058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4D98D2-E1DB-4BE8-9CA8-511BF1B68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426" y="2986956"/>
            <a:ext cx="3048425" cy="8764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D47AE67-8472-40BB-9499-A53EB81E24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268" y="2940205"/>
            <a:ext cx="2314898" cy="105742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7F7F7B6-8FE7-47E7-832C-7183D6DC4F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4112081"/>
            <a:ext cx="4061639" cy="45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F74FE61-14D2-491D-B6E6-5FFFEA7ECE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381" y="4157801"/>
            <a:ext cx="1463038" cy="3657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33AAA3-41BB-408C-855C-AB846AA9077B}"/>
                  </a:ext>
                </a:extLst>
              </p:cNvPr>
              <p:cNvSpPr txBox="1"/>
              <p:nvPr/>
            </p:nvSpPr>
            <p:spPr>
              <a:xfrm>
                <a:off x="838201" y="4605952"/>
                <a:ext cx="2498248" cy="20441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−18</m:t>
                              </m:r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=324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J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33AAA3-41BB-408C-855C-AB846AA907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1" y="4605952"/>
                <a:ext cx="2498248" cy="204414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91E246E-E21F-45E2-867D-11965E48C142}"/>
                  </a:ext>
                </a:extLst>
              </p:cNvPr>
              <p:cNvSpPr txBox="1"/>
              <p:nvPr/>
            </p:nvSpPr>
            <p:spPr>
              <a:xfrm>
                <a:off x="3790122" y="4711968"/>
                <a:ext cx="7712765" cy="203709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200" i="1" dirty="0"/>
                  <a:t>If the question was</a:t>
                </a:r>
                <a:r>
                  <a:rPr lang="en-US" sz="2200" dirty="0"/>
                  <a:t>: Find the energy stored between t=0 and t=4 s.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(0)</m:t>
                      </m:r>
                    </m:oMath>
                  </m:oMathPara>
                </a14:m>
                <a:endParaRPr lang="en-US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∙2∙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−18</m:t>
                              </m:r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∙2∙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=324−4=320 </m:t>
                      </m:r>
                      <m:r>
                        <m:rPr>
                          <m:sty m:val="p"/>
                        </m:rPr>
                        <a:rPr lang="en-US" sz="2200" b="0" i="0" smtClean="0">
                          <a:latin typeface="Cambria Math" panose="02040503050406030204" pitchFamily="18" charset="0"/>
                        </a:rPr>
                        <m:t>J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91E246E-E21F-45E2-867D-11965E48C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122" y="4711968"/>
                <a:ext cx="7712765" cy="2037096"/>
              </a:xfrm>
              <a:prstGeom prst="rect">
                <a:avLst/>
              </a:prstGeom>
              <a:blipFill>
                <a:blip r:embed="rId12"/>
                <a:stretch>
                  <a:fillRect l="-866" t="-1475" r="-472" b="-11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759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2B53A-8543-42F7-AC38-7F3814926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E6CA6-02E1-4274-BFF3-60520837D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9551504" cy="498406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Find </a:t>
            </a:r>
            <a:r>
              <a:rPr lang="en-US" i="1" dirty="0"/>
              <a:t>i</a:t>
            </a:r>
            <a:r>
              <a:rPr lang="en-US" dirty="0"/>
              <a:t>, </a:t>
            </a:r>
            <a:r>
              <a:rPr lang="en-US" i="1" dirty="0" err="1"/>
              <a:t>v</a:t>
            </a:r>
            <a:r>
              <a:rPr lang="en-US" i="1" baseline="-25000" dirty="0" err="1"/>
              <a:t>C</a:t>
            </a:r>
            <a:r>
              <a:rPr lang="en-US" baseline="-25000" dirty="0"/>
              <a:t> </a:t>
            </a:r>
            <a:r>
              <a:rPr lang="en-US" dirty="0"/>
              <a:t>, </a:t>
            </a:r>
            <a:r>
              <a:rPr lang="en-US" i="1" dirty="0" err="1"/>
              <a:t>i</a:t>
            </a:r>
            <a:r>
              <a:rPr lang="en-US" i="1" baseline="-25000" dirty="0" err="1"/>
              <a:t>L</a:t>
            </a:r>
            <a:r>
              <a:rPr lang="en-US" baseline="-25000" dirty="0"/>
              <a:t> </a:t>
            </a:r>
            <a:r>
              <a:rPr lang="en-US" dirty="0"/>
              <a:t>, and the energy stored in the capacitor and inductor.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A18A78-67AA-4768-918E-371A0549A9A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79443"/>
            <a:ext cx="5544324" cy="29055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143B11-5D34-488F-ABBC-12754C2AA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077" y="1237842"/>
            <a:ext cx="5406887" cy="28657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1BE287-DE4E-4AE2-AE09-0707D5C312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21524"/>
            <a:ext cx="3950016" cy="10058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FC4881-94E8-4538-877E-DBCD4BCD90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466" y="4389095"/>
            <a:ext cx="2834640" cy="4706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4C5E5A-7DEF-49A5-B866-9839F6379A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27364"/>
            <a:ext cx="5537198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A41B1FD-0337-4A71-BF1C-CF2A888AA4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65" y="5127364"/>
            <a:ext cx="4883499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5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20549-C468-4FF9-A0B6-F7C8D23F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4156"/>
          </a:xfrm>
        </p:spPr>
        <p:txBody>
          <a:bodyPr/>
          <a:lstStyle/>
          <a:p>
            <a:pPr algn="ctr"/>
            <a:r>
              <a:rPr lang="en-US" dirty="0"/>
              <a:t>Series and Parallel Inductors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E1E36C-ADC6-4EC8-B876-C41BEA7335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54157"/>
            <a:ext cx="5420481" cy="229584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203DDC-88AE-4E1B-9E28-E9FECDC3B6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077" y="1597184"/>
            <a:ext cx="5201376" cy="5048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461358-F765-4E52-A564-E2584425E6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07999"/>
            <a:ext cx="5934903" cy="24101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4F47E5-4562-469F-AA09-5EFCEA2D2A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077" y="3975789"/>
            <a:ext cx="5315692" cy="100026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F880D5F-DC2C-46B6-93AA-8204C814A98D}"/>
              </a:ext>
            </a:extLst>
          </p:cNvPr>
          <p:cNvCxnSpPr/>
          <p:nvPr/>
        </p:nvCxnSpPr>
        <p:spPr>
          <a:xfrm>
            <a:off x="715617" y="3482008"/>
            <a:ext cx="112724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7051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BA51-CA65-4A50-8BAF-C52E6B1E7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0660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10D9EE-E11D-487A-A589-952F07D2FC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80661"/>
            <a:ext cx="8125959" cy="41915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148178-06D9-49C9-886B-D6AEFD5D62C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99819"/>
            <a:ext cx="5868219" cy="26768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222676-44D0-437B-AD7D-61B51A08D1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00586"/>
            <a:ext cx="7373379" cy="3905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42EC05-DD83-41D3-9578-75BD01A56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411" y="4297273"/>
            <a:ext cx="866896" cy="3810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EB8E68-0D4A-4425-BDF0-45210F3E73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15034"/>
            <a:ext cx="2314898" cy="895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801E6B-4B1E-4DB0-B3D9-DE6F015880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09" y="6013555"/>
            <a:ext cx="4652472" cy="5486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8C9152-EAC4-4EFA-BFDA-9F3A26C10E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796" y="5177007"/>
            <a:ext cx="8202170" cy="371527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8955038-B7C5-4D95-A364-FD5184119E0E}"/>
              </a:ext>
            </a:extLst>
          </p:cNvPr>
          <p:cNvCxnSpPr>
            <a:stCxn id="9" idx="3"/>
            <a:endCxn id="11" idx="1"/>
          </p:cNvCxnSpPr>
          <p:nvPr/>
        </p:nvCxnSpPr>
        <p:spPr>
          <a:xfrm flipV="1">
            <a:off x="8211579" y="4487800"/>
            <a:ext cx="765832" cy="807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D465C28-2D8F-4128-98A0-56044B9EF894}"/>
              </a:ext>
            </a:extLst>
          </p:cNvPr>
          <p:cNvCxnSpPr>
            <a:stCxn id="13" idx="3"/>
            <a:endCxn id="17" idx="1"/>
          </p:cNvCxnSpPr>
          <p:nvPr/>
        </p:nvCxnSpPr>
        <p:spPr>
          <a:xfrm flipV="1">
            <a:off x="3153098" y="5362771"/>
            <a:ext cx="539698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52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74491-AA2A-4FC5-ADE8-51289D9C9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A8F657F-9BBF-4D50-A3C4-E1F186A88A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8125959" cy="41915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C83EF6-1B2B-425F-A405-86797238BD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00195"/>
            <a:ext cx="7859222" cy="24577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D59C7E-9795-468C-9B70-8D49DFE9C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199" y="3677599"/>
            <a:ext cx="4589420" cy="3657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68872A-9855-4B35-93FA-BA3A511901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69" y="3677599"/>
            <a:ext cx="2738948" cy="3657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82286F5-3863-4790-A2EB-55D068C2E6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162970"/>
            <a:ext cx="4494005" cy="4114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A8FE49-C185-4102-9CC5-D7F653366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69" y="4162970"/>
            <a:ext cx="3268102" cy="4114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D89E338-DABC-4AF1-9BAF-80BF647A14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694061"/>
            <a:ext cx="4686834" cy="3657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6EBA961-2BF9-46EC-A705-FA39A715BA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69" y="4694061"/>
            <a:ext cx="1320303" cy="3657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80E6E38-C16D-47B5-ABDB-A21A645ADA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5179432"/>
            <a:ext cx="4878979" cy="4114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88A93B1-CA7F-4D45-BA66-7E16F6338E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69" y="5179432"/>
            <a:ext cx="4053521" cy="41148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DCB0157-7E1B-4087-A64B-1629FF99E7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5710523"/>
            <a:ext cx="4580706" cy="36576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0988B20-9E6C-4D75-8930-4A5D8F1D4A3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69" y="5712809"/>
            <a:ext cx="1143000" cy="36576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B0E0048-2356-4114-B001-E8D698549B7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6200996"/>
            <a:ext cx="4592121" cy="41148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BFB75A1-B8B6-4D00-A544-029F283FB1F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69" y="6195894"/>
            <a:ext cx="1168978" cy="411480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7B2B983-2C4B-466A-B425-68001A2F5043}"/>
              </a:ext>
            </a:extLst>
          </p:cNvPr>
          <p:cNvCxnSpPr>
            <a:stCxn id="8" idx="3"/>
            <a:endCxn id="10" idx="1"/>
          </p:cNvCxnSpPr>
          <p:nvPr/>
        </p:nvCxnSpPr>
        <p:spPr>
          <a:xfrm>
            <a:off x="5427619" y="3860479"/>
            <a:ext cx="109245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34C403A-043B-4245-B530-DB67E077A57A}"/>
              </a:ext>
            </a:extLst>
          </p:cNvPr>
          <p:cNvCxnSpPr>
            <a:stCxn id="12" idx="3"/>
            <a:endCxn id="14" idx="1"/>
          </p:cNvCxnSpPr>
          <p:nvPr/>
        </p:nvCxnSpPr>
        <p:spPr>
          <a:xfrm>
            <a:off x="5332204" y="4368710"/>
            <a:ext cx="118786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7C2B998-DF3A-441F-A602-20797C441F94}"/>
              </a:ext>
            </a:extLst>
          </p:cNvPr>
          <p:cNvCxnSpPr>
            <a:stCxn id="16" idx="3"/>
            <a:endCxn id="18" idx="1"/>
          </p:cNvCxnSpPr>
          <p:nvPr/>
        </p:nvCxnSpPr>
        <p:spPr>
          <a:xfrm>
            <a:off x="5525033" y="4876941"/>
            <a:ext cx="99503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8C5FBD2-67E0-41DD-8A65-AB19C8F66724}"/>
              </a:ext>
            </a:extLst>
          </p:cNvPr>
          <p:cNvCxnSpPr>
            <a:stCxn id="20" idx="3"/>
            <a:endCxn id="22" idx="1"/>
          </p:cNvCxnSpPr>
          <p:nvPr/>
        </p:nvCxnSpPr>
        <p:spPr>
          <a:xfrm>
            <a:off x="5717178" y="5385172"/>
            <a:ext cx="80289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CB1D614-DA1C-494D-9B2E-38B68B8D386C}"/>
              </a:ext>
            </a:extLst>
          </p:cNvPr>
          <p:cNvCxnSpPr>
            <a:stCxn id="24" idx="3"/>
            <a:endCxn id="26" idx="1"/>
          </p:cNvCxnSpPr>
          <p:nvPr/>
        </p:nvCxnSpPr>
        <p:spPr>
          <a:xfrm>
            <a:off x="5418905" y="5893403"/>
            <a:ext cx="1101164" cy="228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546DD1B-685E-4FDD-80F4-50CE5EF5E803}"/>
              </a:ext>
            </a:extLst>
          </p:cNvPr>
          <p:cNvCxnSpPr>
            <a:stCxn id="28" idx="3"/>
            <a:endCxn id="30" idx="1"/>
          </p:cNvCxnSpPr>
          <p:nvPr/>
        </p:nvCxnSpPr>
        <p:spPr>
          <a:xfrm flipV="1">
            <a:off x="5430320" y="6401634"/>
            <a:ext cx="1089749" cy="51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F7924260-0207-4902-AA2F-A65F2174645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553" y="6139660"/>
            <a:ext cx="619211" cy="523948"/>
          </a:xfrm>
          <a:prstGeom prst="rect">
            <a:avLst/>
          </a:prstGeom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41A00D1-E43A-4516-8634-440F8877DDA9}"/>
              </a:ext>
            </a:extLst>
          </p:cNvPr>
          <p:cNvCxnSpPr>
            <a:stCxn id="44" idx="1"/>
            <a:endCxn id="30" idx="3"/>
          </p:cNvCxnSpPr>
          <p:nvPr/>
        </p:nvCxnSpPr>
        <p:spPr>
          <a:xfrm flipH="1">
            <a:off x="7689047" y="6401634"/>
            <a:ext cx="96550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76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5E90BF-8A17-4ED8-9E6D-034CEEAE2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4414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9AE3DF-BE64-40D1-91FB-749A25836014}"/>
              </a:ext>
            </a:extLst>
          </p:cNvPr>
          <p:cNvSpPr txBox="1"/>
          <p:nvPr/>
        </p:nvSpPr>
        <p:spPr>
          <a:xfrm>
            <a:off x="0" y="6475415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i="0" dirty="0">
                <a:solidFill>
                  <a:srgbClr val="000000"/>
                </a:solidFill>
                <a:effectLst/>
                <a:latin typeface="GeoEditRegular"/>
              </a:rPr>
              <a:t>1889 engraving by William Allen Rogers for Harper’s Weekly magazine. GRAND STREET, NEW YORK, AT NIGHT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6792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F255AE02-3C86-4C9F-8E80-B22E9E572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54" y="0"/>
            <a:ext cx="4732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8CE7AB-D973-4E7B-A173-C432F686AB31}"/>
              </a:ext>
            </a:extLst>
          </p:cNvPr>
          <p:cNvSpPr txBox="1"/>
          <p:nvPr/>
        </p:nvSpPr>
        <p:spPr>
          <a:xfrm rot="5400000">
            <a:off x="-3259723" y="3259723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October 11, 1889. The death of John </a:t>
            </a:r>
            <a:r>
              <a:rPr lang="en-US" sz="16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Feeks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Manhattan, New York.</a:t>
            </a: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B34AF-ECA5-4F39-B1D3-907016BA5C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220" y="0"/>
            <a:ext cx="6753780" cy="64935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044A86-29A2-4CB1-8595-1C33C6CA087F}"/>
              </a:ext>
            </a:extLst>
          </p:cNvPr>
          <p:cNvSpPr txBox="1"/>
          <p:nvPr/>
        </p:nvSpPr>
        <p:spPr>
          <a:xfrm>
            <a:off x="5438220" y="6493565"/>
            <a:ext cx="6753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i="0" dirty="0">
                <a:solidFill>
                  <a:srgbClr val="000000"/>
                </a:solidFill>
                <a:effectLst/>
                <a:latin typeface="GeoEditRegular"/>
              </a:rPr>
              <a:t>World's Columbian Exposition, 1893, </a:t>
            </a:r>
            <a:r>
              <a:rPr lang="en-US" b="0" i="0" dirty="0">
                <a:solidFill>
                  <a:srgbClr val="333333"/>
                </a:solidFill>
                <a:effectLst/>
                <a:latin typeface="GeoEditRegular"/>
              </a:rPr>
              <a:t>Chicago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96921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EA-FA73-4310-8FAD-09D9DE9BE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3913"/>
          </a:xfrm>
        </p:spPr>
        <p:txBody>
          <a:bodyPr/>
          <a:lstStyle/>
          <a:p>
            <a:pPr algn="ctr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-order Circuits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6593B-F7C3-4F47-97F9-2AADB0738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3913"/>
            <a:ext cx="10515600" cy="51830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RC and RL circuits: characterized by a 1</a:t>
            </a:r>
            <a:r>
              <a:rPr lang="en-US" baseline="30000" dirty="0"/>
              <a:t>st</a:t>
            </a:r>
            <a:r>
              <a:rPr lang="en-US" dirty="0"/>
              <a:t>-order differential equation.</a:t>
            </a:r>
          </a:p>
          <a:p>
            <a:pPr marL="0" indent="0">
              <a:buNone/>
            </a:pPr>
            <a:r>
              <a:rPr lang="en-US" i="1" u="sng" dirty="0"/>
              <a:t>2 ways of excitation:</a:t>
            </a:r>
          </a:p>
          <a:p>
            <a:pPr algn="just"/>
            <a:r>
              <a:rPr lang="en-US" dirty="0"/>
              <a:t>Energy is initially stored in capacitor or inductor; source-free circuit.</a:t>
            </a:r>
          </a:p>
          <a:p>
            <a:r>
              <a:rPr lang="en-US" dirty="0"/>
              <a:t>Circuit is excited by independent sources.</a:t>
            </a:r>
          </a:p>
        </p:txBody>
      </p:sp>
    </p:spTree>
    <p:extLst>
      <p:ext uri="{BB962C8B-B14F-4D97-AF65-F5344CB8AC3E}">
        <p14:creationId xmlns:p14="http://schemas.microsoft.com/office/powerpoint/2010/main" val="43308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7633B79D-0B2E-43F4-886D-4026F4003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4" y="3870288"/>
            <a:ext cx="5628764" cy="29178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F77391-DEEA-45C8-A01A-F47D33A31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99930"/>
          </a:xfrm>
        </p:spPr>
        <p:txBody>
          <a:bodyPr/>
          <a:lstStyle/>
          <a:p>
            <a:pPr algn="ctr"/>
            <a:r>
              <a:rPr lang="en-US" dirty="0"/>
              <a:t>Source-Free RC Circuit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E6654E-ABFA-44A2-BA54-F1F5DD594E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99930"/>
            <a:ext cx="3216965" cy="259699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9E2F78-4288-43C7-BBA1-AD5DD5E959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67" y="1099930"/>
            <a:ext cx="4196559" cy="8685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042FAF-BB2B-40D2-805F-6B4C68E803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67" y="2169826"/>
            <a:ext cx="1802424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7D384E-FBCB-4AC9-8BC0-AF67733ECB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398" y="1981470"/>
            <a:ext cx="2162458" cy="8229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2BAD20-C642-4175-A43D-3EEC805421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63" y="1981470"/>
            <a:ext cx="2173689" cy="8229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13D95B-6A4E-4B4A-970B-123251DCC2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63" y="2858496"/>
            <a:ext cx="2048827" cy="8229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7223DB-F9E7-4493-B934-F9609CC3CC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050" y="2904216"/>
            <a:ext cx="2977717" cy="7315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F2485A-BE82-4F77-BE17-DE2C7D07EA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050" y="3747450"/>
            <a:ext cx="1950719" cy="7315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1EC6C4C-5238-4DC0-8494-AEFF5DCC44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170" y="3870288"/>
            <a:ext cx="2419688" cy="48584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19B7336-9456-4222-B941-A22C1141852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738" y="4503930"/>
            <a:ext cx="6291069" cy="36576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D79850B-D69E-4FEC-A486-B89F630AA7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170" y="4924725"/>
            <a:ext cx="2400301" cy="4572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E39EE63-2836-4080-95F5-AA5C6DA2CB7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969" y="5367704"/>
            <a:ext cx="1651821" cy="457200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AE111E8-6533-42B4-A280-3CC6EF1DCB8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705" y="5691810"/>
            <a:ext cx="2876766" cy="640080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69C6AE4-304C-4091-9C66-A92DBE755FEA}"/>
              </a:ext>
            </a:extLst>
          </p:cNvPr>
          <p:cNvCxnSpPr>
            <a:stCxn id="9" idx="3"/>
            <a:endCxn id="11" idx="1"/>
          </p:cNvCxnSpPr>
          <p:nvPr/>
        </p:nvCxnSpPr>
        <p:spPr>
          <a:xfrm flipV="1">
            <a:off x="6299291" y="2392950"/>
            <a:ext cx="595107" cy="547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EDE93D4-71A9-405D-BE53-CBDE305DBB0F}"/>
              </a:ext>
            </a:extLst>
          </p:cNvPr>
          <p:cNvCxnSpPr>
            <a:stCxn id="11" idx="3"/>
            <a:endCxn id="13" idx="1"/>
          </p:cNvCxnSpPr>
          <p:nvPr/>
        </p:nvCxnSpPr>
        <p:spPr>
          <a:xfrm>
            <a:off x="9056856" y="2392950"/>
            <a:ext cx="59510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911FA941-F353-4A04-8623-72A903D8A50E}"/>
              </a:ext>
            </a:extLst>
          </p:cNvPr>
          <p:cNvCxnSpPr>
            <a:stCxn id="13" idx="3"/>
            <a:endCxn id="15" idx="3"/>
          </p:cNvCxnSpPr>
          <p:nvPr/>
        </p:nvCxnSpPr>
        <p:spPr>
          <a:xfrm flipH="1">
            <a:off x="11700790" y="2392950"/>
            <a:ext cx="124862" cy="877026"/>
          </a:xfrm>
          <a:prstGeom prst="bentConnector3">
            <a:avLst>
              <a:gd name="adj1" fmla="val -183082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DFCE7F4-6EDD-4D83-8608-756F2F143808}"/>
              </a:ext>
            </a:extLst>
          </p:cNvPr>
          <p:cNvCxnSpPr>
            <a:stCxn id="15" idx="1"/>
            <a:endCxn id="17" idx="3"/>
          </p:cNvCxnSpPr>
          <p:nvPr/>
        </p:nvCxnSpPr>
        <p:spPr>
          <a:xfrm flipH="1">
            <a:off x="7412767" y="3269976"/>
            <a:ext cx="223919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B14FF17E-E5D9-460C-931A-E613CAB6A7EE}"/>
              </a:ext>
            </a:extLst>
          </p:cNvPr>
          <p:cNvCxnSpPr>
            <a:stCxn id="17" idx="1"/>
            <a:endCxn id="19" idx="1"/>
          </p:cNvCxnSpPr>
          <p:nvPr/>
        </p:nvCxnSpPr>
        <p:spPr>
          <a:xfrm rot="10800000" flipV="1">
            <a:off x="4435050" y="3269976"/>
            <a:ext cx="12700" cy="843234"/>
          </a:xfrm>
          <a:prstGeom prst="bentConnector3">
            <a:avLst>
              <a:gd name="adj1" fmla="val 180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BFBA65C-3489-4968-BA4A-A7CB9F7185B7}"/>
              </a:ext>
            </a:extLst>
          </p:cNvPr>
          <p:cNvCxnSpPr>
            <a:stCxn id="19" idx="3"/>
            <a:endCxn id="21" idx="1"/>
          </p:cNvCxnSpPr>
          <p:nvPr/>
        </p:nvCxnSpPr>
        <p:spPr>
          <a:xfrm>
            <a:off x="6385769" y="4113210"/>
            <a:ext cx="65440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4238C95F-90F1-4ADC-9603-0277BB876F29}"/>
              </a:ext>
            </a:extLst>
          </p:cNvPr>
          <p:cNvCxnSpPr>
            <a:stCxn id="21" idx="3"/>
            <a:endCxn id="25" idx="3"/>
          </p:cNvCxnSpPr>
          <p:nvPr/>
        </p:nvCxnSpPr>
        <p:spPr>
          <a:xfrm flipH="1">
            <a:off x="9440471" y="4113210"/>
            <a:ext cx="19387" cy="1040115"/>
          </a:xfrm>
          <a:prstGeom prst="bentConnector3">
            <a:avLst>
              <a:gd name="adj1" fmla="val -10407196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85878CD3-5007-4029-AA07-9121DD2492CF}"/>
              </a:ext>
            </a:extLst>
          </p:cNvPr>
          <p:cNvCxnSpPr>
            <a:stCxn id="25" idx="1"/>
            <a:endCxn id="29" idx="1"/>
          </p:cNvCxnSpPr>
          <p:nvPr/>
        </p:nvCxnSpPr>
        <p:spPr>
          <a:xfrm rot="10800000" flipV="1">
            <a:off x="6563706" y="5153324"/>
            <a:ext cx="476465" cy="858525"/>
          </a:xfrm>
          <a:prstGeom prst="bentConnector3">
            <a:avLst>
              <a:gd name="adj1" fmla="val 147978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67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7D0AB-60A2-44F9-A609-AA2C7ABAB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2310A3A-504A-4725-883F-5F94101A1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10" y="681037"/>
            <a:ext cx="4105933" cy="21284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0659B9-0BD0-4887-B871-ADF3D7ED1231}"/>
              </a:ext>
            </a:extLst>
          </p:cNvPr>
          <p:cNvSpPr txBox="1"/>
          <p:nvPr/>
        </p:nvSpPr>
        <p:spPr>
          <a:xfrm>
            <a:off x="3399182" y="681037"/>
            <a:ext cx="84051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Time constant (</a:t>
            </a:r>
            <a:r>
              <a:rPr lang="el-GR" sz="2400" i="1" dirty="0"/>
              <a:t>τ</a:t>
            </a:r>
            <a:r>
              <a:rPr lang="en-US" sz="2400" dirty="0"/>
              <a:t>) of a circuit is the time required for the response to decay to a factor of 1/e or 36.8 percent of its initial value.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A931F4-0F42-41DF-B973-B0CA9BA14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10" y="2965631"/>
            <a:ext cx="4105933" cy="21623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9F0B96-D5E2-4E37-BBB4-77E75421D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287" y="1853491"/>
            <a:ext cx="6556513" cy="327446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B83B1FA-072B-4D91-BB3E-CD61A21FEB40}"/>
              </a:ext>
            </a:extLst>
          </p:cNvPr>
          <p:cNvSpPr txBox="1"/>
          <p:nvPr/>
        </p:nvSpPr>
        <p:spPr>
          <a:xfrm>
            <a:off x="191009" y="5575671"/>
            <a:ext cx="116133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The </a:t>
            </a:r>
            <a:r>
              <a:rPr lang="en-US" sz="2400" b="1" dirty="0"/>
              <a:t>natural response</a:t>
            </a:r>
            <a:r>
              <a:rPr lang="en-US" sz="2400" dirty="0"/>
              <a:t> depends on the </a:t>
            </a:r>
            <a:r>
              <a:rPr lang="en-US" sz="2400" dirty="0">
                <a:solidFill>
                  <a:schemeClr val="accent6"/>
                </a:solidFill>
              </a:rPr>
              <a:t>nature</a:t>
            </a:r>
            <a:r>
              <a:rPr lang="en-US" sz="2400" dirty="0"/>
              <a:t> of the circuit alone, with no external sources.</a:t>
            </a:r>
          </a:p>
          <a:p>
            <a:pPr algn="just"/>
            <a:r>
              <a:rPr lang="en-US" sz="2400" dirty="0"/>
              <a:t>In fact, the circuit has a response only because of the energy initially stored in the capacitor.</a:t>
            </a:r>
          </a:p>
        </p:txBody>
      </p:sp>
    </p:spTree>
    <p:extLst>
      <p:ext uri="{BB962C8B-B14F-4D97-AF65-F5344CB8AC3E}">
        <p14:creationId xmlns:p14="http://schemas.microsoft.com/office/powerpoint/2010/main" val="275901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21315-67AB-4A3D-A4AF-B11CBB578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390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7F22D1-C794-47FC-9DBA-E133513518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61390"/>
            <a:ext cx="7040883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A27171-3CAE-47AD-92F3-72DA2D7E874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18590"/>
            <a:ext cx="4682937" cy="22340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36258A0-8289-4CFE-8A1E-B551130EFD21}"/>
              </a:ext>
            </a:extLst>
          </p:cNvPr>
          <p:cNvSpPr txBox="1"/>
          <p:nvPr/>
        </p:nvSpPr>
        <p:spPr>
          <a:xfrm>
            <a:off x="5658678" y="144282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We have to find Thevenin resistance at the capacitor terminals.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A8729E0-EC83-4536-9DD8-F0E033B2CF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865" y="2220809"/>
            <a:ext cx="3631505" cy="9612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A09BB0F-A2E2-464D-B958-2600C85BB1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693858"/>
            <a:ext cx="3138698" cy="17262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72E40F1-50F1-4B5C-B2D4-35D51A738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155" y="3676882"/>
            <a:ext cx="1976845" cy="5486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587C7F3-31F9-420F-A061-A8BC17A0D0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484" y="3708280"/>
            <a:ext cx="3534268" cy="4858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FB0F044-060C-4ECF-B67C-0A417639ED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155" y="4392913"/>
            <a:ext cx="1552792" cy="50489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31FDE56-F180-4BB6-B488-638EF57686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952" y="4267191"/>
            <a:ext cx="2495898" cy="6192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96F434A-8C5B-437C-A341-0D0849EADF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607" y="4297845"/>
            <a:ext cx="2848373" cy="56205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F313312-DBC8-469A-B228-1216D78C15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607" y="4859898"/>
            <a:ext cx="2657846" cy="60015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5693483-5396-430A-8338-FDC8DC49B29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42" y="5604156"/>
            <a:ext cx="2305372" cy="92405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98317C8-3687-4BF5-8D35-43E38A50E2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772" y="5857936"/>
            <a:ext cx="4391638" cy="46679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142142B-CCF4-4340-8A19-1357FDB3A45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943" y="5661314"/>
            <a:ext cx="1276528" cy="80973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2521997-F480-4657-A7F3-8615AA4F3E6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078" y="5817294"/>
            <a:ext cx="2248214" cy="409632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1FC5A49-AF51-4EA1-B3AD-87CAE4F5F9FB}"/>
              </a:ext>
            </a:extLst>
          </p:cNvPr>
          <p:cNvCxnSpPr>
            <a:cxnSpLocks/>
          </p:cNvCxnSpPr>
          <p:nvPr/>
        </p:nvCxnSpPr>
        <p:spPr>
          <a:xfrm>
            <a:off x="7527235" y="5460057"/>
            <a:ext cx="0" cy="139794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72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8C55D-F27B-4953-A44D-4FD858D12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547B6A-51EF-45D4-8666-6C7BEA0ED7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8839206" cy="10972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0234D8-EB8C-4801-9F54-523E2DC1E81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78317"/>
            <a:ext cx="5556066" cy="22615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14479A-6BFE-4704-B131-262C14C9BC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959" y="1867769"/>
            <a:ext cx="4666825" cy="365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A52A91-CD67-498E-922C-AC0431530B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959" y="2260573"/>
            <a:ext cx="4666826" cy="17687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017672-C88E-4404-AE5A-39347E9FF9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802" y="4076343"/>
            <a:ext cx="5822439" cy="8229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416239A-CF32-424B-8A75-5A4575E977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59223"/>
            <a:ext cx="3252022" cy="457200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0CAA9B-85C9-4F5B-99CC-4A0F620DCBBF}"/>
              </a:ext>
            </a:extLst>
          </p:cNvPr>
          <p:cNvCxnSpPr>
            <a:stCxn id="13" idx="1"/>
            <a:endCxn id="15" idx="3"/>
          </p:cNvCxnSpPr>
          <p:nvPr/>
        </p:nvCxnSpPr>
        <p:spPr>
          <a:xfrm flipH="1">
            <a:off x="4090222" y="4487823"/>
            <a:ext cx="166458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47C26AE6-4576-4929-9954-304AD2C719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03" y="4912555"/>
            <a:ext cx="4838297" cy="3657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8BDDA0-44E4-481B-A7F7-71052C6941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942" y="4912555"/>
            <a:ext cx="3659920" cy="19117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DC8332D-967E-4D7E-9556-E043AB0531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291" y="6010597"/>
            <a:ext cx="3898668" cy="54864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C7FEE2C-39D2-439A-B317-A7B12F72AE3A}"/>
              </a:ext>
            </a:extLst>
          </p:cNvPr>
          <p:cNvSpPr txBox="1"/>
          <p:nvPr/>
        </p:nvSpPr>
        <p:spPr>
          <a:xfrm>
            <a:off x="838200" y="5226119"/>
            <a:ext cx="58224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We have to find Thevenin resistance at the capacitor terminals.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1608102-7CD1-472D-A686-76FAF4721F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0347" y="6427297"/>
            <a:ext cx="817193" cy="3148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4620A92-6C98-4BAD-BC5F-32FBABC452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682" y="4703171"/>
            <a:ext cx="2861055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4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C73FE-146A-4A53-A983-4A10661B3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AEF8170-9C59-4CE7-A71F-750259E38D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131365" cy="21579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50F60A-86D9-454A-BD72-BBE20C6644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643" y="681037"/>
            <a:ext cx="2095792" cy="6001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830BA7-1DCF-41FE-BAA0-F75432D234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859" y="575568"/>
            <a:ext cx="4067743" cy="5620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DB6C1D-6314-4A6D-ACA9-1D1170F218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859" y="1238126"/>
            <a:ext cx="1524213" cy="4763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384BAD-9AD2-4633-923C-E5DDC50294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035" y="2331715"/>
            <a:ext cx="3734321" cy="6573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3F99F6-A805-42CD-ACC3-CC4396F488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92" y="3074567"/>
            <a:ext cx="2905530" cy="58110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7E46C3D-AA1E-4F23-BA76-28CFF374D0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644" y="3727023"/>
            <a:ext cx="2400635" cy="5811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6D422D2-19CA-49BB-B6BC-2C413C6205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68778"/>
            <a:ext cx="6095998" cy="4572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F935D13-97D9-4A09-818F-03E5430E56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443" y="5020743"/>
            <a:ext cx="3249021" cy="10058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2A49107-DC73-4E83-BC2A-FE0BCD2254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795" y="5020743"/>
            <a:ext cx="6390043" cy="10058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5655914-563B-4018-ADB0-DF8E41E576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993" y="1931183"/>
            <a:ext cx="6209609" cy="41148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322780B-80C8-4EA8-BF1A-E76B0BFAE9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922" y="2824194"/>
            <a:ext cx="1162212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7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7633B79D-0B2E-43F4-886D-4026F4003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80" y="2967763"/>
            <a:ext cx="4143400" cy="3846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F77391-DEEA-45C8-A01A-F47D33A31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99930"/>
          </a:xfrm>
        </p:spPr>
        <p:txBody>
          <a:bodyPr/>
          <a:lstStyle/>
          <a:p>
            <a:pPr algn="ctr"/>
            <a:r>
              <a:rPr lang="en-US" dirty="0"/>
              <a:t>Source-Free RL Circuit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E6654E-ABFA-44A2-BA54-F1F5DD594E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9476" y="1049532"/>
            <a:ext cx="2683329" cy="264739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9E2F78-4288-43C7-BBA1-AD5DD5E959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6867" y="1049531"/>
            <a:ext cx="3729462" cy="8685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042FAF-BB2B-40D2-805F-6B4C68E803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6867" y="2226195"/>
            <a:ext cx="1802424" cy="3444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7D384E-FBCB-4AC9-8BC0-AF67733ECB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01018" y="1981470"/>
            <a:ext cx="2149217" cy="8229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2BAD20-C642-4175-A43D-3EEC805421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1953" y="1981470"/>
            <a:ext cx="1913708" cy="8229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13D95B-6A4E-4B4A-970B-123251DCC2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45784" y="2803918"/>
            <a:ext cx="2650555" cy="10339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7223DB-F9E7-4493-B934-F9609CC3CC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35050" y="2954511"/>
            <a:ext cx="2938071" cy="7315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F2485A-BE82-4F77-BE17-DE2C7D07EA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8867" y="3747450"/>
            <a:ext cx="1823084" cy="7315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1EC6C4C-5238-4DC0-8494-AEFF5DCC44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6380" y="3870288"/>
            <a:ext cx="2267267" cy="48584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E39EE63-2836-4080-95F5-AA5C6DA2CB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00046" y="4503913"/>
            <a:ext cx="1291475" cy="1040114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AE111E8-6533-42B4-A280-3CC6EF1DCB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4034" y="5691810"/>
            <a:ext cx="2756108" cy="640080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69C6AE4-304C-4091-9C66-A92DBE755FEA}"/>
              </a:ext>
            </a:extLst>
          </p:cNvPr>
          <p:cNvCxnSpPr>
            <a:cxnSpLocks/>
            <a:stCxn id="9" idx="3"/>
            <a:endCxn id="11" idx="1"/>
          </p:cNvCxnSpPr>
          <p:nvPr/>
        </p:nvCxnSpPr>
        <p:spPr>
          <a:xfrm flipV="1">
            <a:off x="6299291" y="2392950"/>
            <a:ext cx="601727" cy="547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EDE93D4-71A9-405D-BE53-CBDE305DBB0F}"/>
              </a:ext>
            </a:extLst>
          </p:cNvPr>
          <p:cNvCxnSpPr>
            <a:cxnSpLocks/>
            <a:stCxn id="11" idx="3"/>
            <a:endCxn id="13" idx="1"/>
          </p:cNvCxnSpPr>
          <p:nvPr/>
        </p:nvCxnSpPr>
        <p:spPr>
          <a:xfrm>
            <a:off x="9050235" y="2392950"/>
            <a:ext cx="73171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911FA941-F353-4A04-8623-72A903D8A50E}"/>
              </a:ext>
            </a:extLst>
          </p:cNvPr>
          <p:cNvCxnSpPr>
            <a:cxnSpLocks/>
            <a:stCxn id="13" idx="3"/>
            <a:endCxn id="15" idx="3"/>
          </p:cNvCxnSpPr>
          <p:nvPr/>
        </p:nvCxnSpPr>
        <p:spPr>
          <a:xfrm flipH="1">
            <a:off x="11596339" y="2392950"/>
            <a:ext cx="99322" cy="927921"/>
          </a:xfrm>
          <a:prstGeom prst="bentConnector3">
            <a:avLst>
              <a:gd name="adj1" fmla="val -23016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DFCE7F4-6EDD-4D83-8608-756F2F143808}"/>
              </a:ext>
            </a:extLst>
          </p:cNvPr>
          <p:cNvCxnSpPr>
            <a:cxnSpLocks/>
            <a:stCxn id="15" idx="1"/>
            <a:endCxn id="17" idx="3"/>
          </p:cNvCxnSpPr>
          <p:nvPr/>
        </p:nvCxnSpPr>
        <p:spPr>
          <a:xfrm flipH="1" flipV="1">
            <a:off x="7373121" y="3320271"/>
            <a:ext cx="1572663" cy="6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B14FF17E-E5D9-460C-931A-E613CAB6A7EE}"/>
              </a:ext>
            </a:extLst>
          </p:cNvPr>
          <p:cNvCxnSpPr>
            <a:cxnSpLocks/>
            <a:stCxn id="17" idx="1"/>
            <a:endCxn id="19" idx="1"/>
          </p:cNvCxnSpPr>
          <p:nvPr/>
        </p:nvCxnSpPr>
        <p:spPr>
          <a:xfrm rot="10800000" flipH="1" flipV="1">
            <a:off x="4435049" y="3320270"/>
            <a:ext cx="63817" cy="792939"/>
          </a:xfrm>
          <a:prstGeom prst="bentConnector3">
            <a:avLst>
              <a:gd name="adj1" fmla="val -358212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BFBA65C-3489-4968-BA4A-A7CB9F7185B7}"/>
              </a:ext>
            </a:extLst>
          </p:cNvPr>
          <p:cNvCxnSpPr>
            <a:cxnSpLocks/>
            <a:stCxn id="19" idx="3"/>
            <a:endCxn id="21" idx="1"/>
          </p:cNvCxnSpPr>
          <p:nvPr/>
        </p:nvCxnSpPr>
        <p:spPr>
          <a:xfrm>
            <a:off x="6321951" y="4113210"/>
            <a:ext cx="79442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4238C95F-90F1-4ADC-9603-0277BB876F29}"/>
              </a:ext>
            </a:extLst>
          </p:cNvPr>
          <p:cNvCxnSpPr>
            <a:cxnSpLocks/>
            <a:stCxn id="21" idx="3"/>
            <a:endCxn id="29" idx="3"/>
          </p:cNvCxnSpPr>
          <p:nvPr/>
        </p:nvCxnSpPr>
        <p:spPr>
          <a:xfrm flipH="1">
            <a:off x="9380142" y="4113210"/>
            <a:ext cx="3505" cy="1898640"/>
          </a:xfrm>
          <a:prstGeom prst="bentConnector3">
            <a:avLst>
              <a:gd name="adj1" fmla="val -17108702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59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C12C1-65A5-42AA-B75B-4EBD6692D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3CA66E-EDE6-40D0-9C0B-4A22072B95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59" y="874643"/>
            <a:ext cx="9382173" cy="3657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757FD4-8B5D-4AB3-98CE-DE1BA73A0F6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59" y="1240403"/>
            <a:ext cx="4715533" cy="26578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A1B6CA-F6B6-4061-93D7-E5E8088BA1D9}"/>
              </a:ext>
            </a:extLst>
          </p:cNvPr>
          <p:cNvSpPr txBox="1"/>
          <p:nvPr/>
        </p:nvSpPr>
        <p:spPr>
          <a:xfrm>
            <a:off x="5658678" y="1389812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We have to find Thevenin resistance at the inductor terminals.</a:t>
            </a:r>
          </a:p>
          <a:p>
            <a:pPr algn="just"/>
            <a:r>
              <a:rPr lang="en-US" sz="2400" dirty="0"/>
              <a:t>Because of the dependent source, we insert a 1V voltage source at the inductor terminals </a:t>
            </a:r>
            <a:r>
              <a:rPr lang="en-US" sz="2400" i="1" dirty="0"/>
              <a:t>a</a:t>
            </a:r>
            <a:r>
              <a:rPr lang="en-US" sz="2400" dirty="0"/>
              <a:t>-</a:t>
            </a:r>
            <a:r>
              <a:rPr lang="en-US" sz="2400" i="1" dirty="0"/>
              <a:t>b</a:t>
            </a:r>
            <a:r>
              <a:rPr lang="en-US" sz="2400" dirty="0"/>
              <a:t>.</a:t>
            </a:r>
            <a:endParaRPr lang="en-US" sz="2400" i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19A91C-2AAD-4091-889D-FC4F7EEA5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6" y="4007902"/>
            <a:ext cx="5895664" cy="27523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3561B2-3B9C-44DC-8A89-1647476DA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795" y="3429000"/>
            <a:ext cx="3453495" cy="457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793207-7569-4ABD-A8C5-EA061699F6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372" y="3886200"/>
            <a:ext cx="2438399" cy="914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536E2F-A9B6-41CD-90D6-BB31EDF732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795" y="4800600"/>
            <a:ext cx="3531477" cy="457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CE3EF0F-5138-45EA-B720-6E1E1D658E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372" y="5304577"/>
            <a:ext cx="1421546" cy="914400"/>
          </a:xfrm>
          <a:prstGeom prst="rect">
            <a:avLst/>
          </a:prstGeom>
        </p:spPr>
      </p:pic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CFA6311C-5D7D-4B33-B209-12972E18FCA3}"/>
              </a:ext>
            </a:extLst>
          </p:cNvPr>
          <p:cNvCxnSpPr>
            <a:stCxn id="12" idx="2"/>
            <a:endCxn id="14" idx="1"/>
          </p:cNvCxnSpPr>
          <p:nvPr/>
        </p:nvCxnSpPr>
        <p:spPr>
          <a:xfrm rot="16200000" flipH="1">
            <a:off x="8355357" y="3456385"/>
            <a:ext cx="457200" cy="1316829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0860115A-A13A-4C8A-A4B3-523CEE373B57}"/>
              </a:ext>
            </a:extLst>
          </p:cNvPr>
          <p:cNvCxnSpPr>
            <a:stCxn id="16" idx="2"/>
            <a:endCxn id="18" idx="1"/>
          </p:cNvCxnSpPr>
          <p:nvPr/>
        </p:nvCxnSpPr>
        <p:spPr>
          <a:xfrm rot="16200000" flipH="1">
            <a:off x="8351465" y="4870869"/>
            <a:ext cx="503977" cy="1277838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46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000AE-2438-4E6B-B13B-D6AF7306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220870-0665-440C-AB34-5B0E104C93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1" y="681037"/>
            <a:ext cx="1628669" cy="36576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10B698-04C6-40EB-AEF5-084A9F8C8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7" y="681037"/>
            <a:ext cx="5240423" cy="24464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C5D108-15B3-413F-9DED-7F629697B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1157329"/>
            <a:ext cx="2457452" cy="3931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507F33-EAE4-4F08-9F66-4F9D88DD5C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1" y="1644781"/>
            <a:ext cx="2524674" cy="8229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62569A-FFFE-44AF-A751-D9D2AC14B9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250" y="1576493"/>
            <a:ext cx="1033975" cy="8229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01E7A6-31D2-4185-A0EB-EA15AD8E4F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2" y="2516773"/>
            <a:ext cx="1234775" cy="914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9B49DF-3EDD-4F35-8810-897B354F08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44" y="2365582"/>
            <a:ext cx="648058" cy="10972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6C454A6-DA60-4EA6-8E54-D7B53CD771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019" y="2504560"/>
            <a:ext cx="857539" cy="8229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B7851B4-3674-4FA5-BB97-5B0AD0146B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21" y="3396463"/>
            <a:ext cx="3972325" cy="36576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3C49E30-3897-4228-A4BD-831ED18039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303" y="3819350"/>
            <a:ext cx="2560319" cy="5486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D3C6001-A94E-4593-A113-26D35454872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025" y="3865070"/>
            <a:ext cx="2498835" cy="4572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7A37B2E-2C77-403E-887D-E2E49194512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207" y="3910790"/>
            <a:ext cx="998219" cy="36576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3DE7707-2BA5-4561-86F9-72C2F58D173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21" y="4507805"/>
            <a:ext cx="3818019" cy="36576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0239EB0-513F-47A4-880A-BCD3A28EC8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303" y="4835033"/>
            <a:ext cx="1531619" cy="9144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AB8B774-A9F5-47FF-A53A-2A0B18D1862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343" y="4801887"/>
            <a:ext cx="3666680" cy="100584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E19B378-613A-411F-B2D8-6150B2F7D9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779" y="4797989"/>
            <a:ext cx="3160012" cy="100584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5B77A2F-9CF5-4CF0-B388-FA578E53D7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21" y="5722929"/>
            <a:ext cx="2128059" cy="109728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A34C7FE-B8B9-41D7-BA66-7B3FC07B487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685" y="5935370"/>
            <a:ext cx="6403207" cy="54864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0FC6CAF-8362-4C4F-927E-9B7FAE1E75E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0773" y="5109353"/>
            <a:ext cx="998219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4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CC693-AE82-4242-93A0-864770E25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A655CA-AAE0-4A98-9549-2F80A091F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215566" cy="73152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DD7F60-3134-4F91-913F-BCDBCBEB968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12557"/>
            <a:ext cx="5208232" cy="25518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F390E5-7FDA-4AE8-89F0-2A9B9FD01C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570" y="1498443"/>
            <a:ext cx="4666825" cy="3657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E48EF0-6942-4CB9-9C3B-F9FE4A7F1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570" y="1883830"/>
            <a:ext cx="4833455" cy="20805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9BFE38-3F33-4818-80FC-323FC31538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13602"/>
            <a:ext cx="2176862" cy="8229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F2F1DD-D45F-428C-9AEB-EDA65381DE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570" y="3944003"/>
            <a:ext cx="3065489" cy="914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EA6BCA-E750-427A-8160-2624D99A1C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539" y="4870302"/>
            <a:ext cx="5073786" cy="8229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42BAB39-8898-4D29-AA1C-0541ED9412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838" y="5814772"/>
            <a:ext cx="2591162" cy="4858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0BF375C-8438-4C38-942E-F0F90AC42A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570" y="5838587"/>
            <a:ext cx="1286054" cy="4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57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1B4FD-BE13-4E16-9EEC-694D13F0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C791B2B-E769-4FF6-BC07-DA75EA6860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03" y="681037"/>
            <a:ext cx="4838297" cy="3657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D44B32-8660-4085-8CA2-18EBF9806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42" y="1122997"/>
            <a:ext cx="4836458" cy="19202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FD791D-9442-4A13-8CA3-36CAA7B8CDD9}"/>
              </a:ext>
            </a:extLst>
          </p:cNvPr>
          <p:cNvSpPr txBox="1"/>
          <p:nvPr/>
        </p:nvSpPr>
        <p:spPr>
          <a:xfrm>
            <a:off x="5809420" y="1252120"/>
            <a:ext cx="61622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We have to find Thevenin resistance at the inductor terminals.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2B201D-EEA1-46F6-9FF2-61170D2B3A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932" y="2194008"/>
            <a:ext cx="5768338" cy="6400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A7DD47-B707-4607-A90A-EECC0617E0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03" y="3127640"/>
            <a:ext cx="3411658" cy="10972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FF46F4-4387-427B-A426-4218DF992E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143" y="4751032"/>
            <a:ext cx="3208113" cy="640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5B9303-E57E-414A-A859-528DBD008F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03" y="4382620"/>
            <a:ext cx="3972325" cy="3657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DBE60EA-05A2-42CE-8309-B3C4FB9A08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256" y="4805368"/>
            <a:ext cx="2202289" cy="5486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BF9A76B-20BC-4608-889C-C529D0A622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465" y="4890844"/>
            <a:ext cx="12477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58E42-BC88-4191-93CF-7715D2E40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53F955-7549-4B4F-BDC9-5E360E7FC6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183382" cy="76210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C8F244-4DEF-4E74-B98C-29B02424B94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43143"/>
            <a:ext cx="5001323" cy="2191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3E35EE-F3E9-4237-A56F-B9D9B87596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731" y="1567181"/>
            <a:ext cx="4177362" cy="365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3A11B2-E671-4303-9600-C07D8A90FF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731" y="1932941"/>
            <a:ext cx="4662397" cy="21325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12731-8253-42FB-9D98-0FE84141E5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36891"/>
            <a:ext cx="1210733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604F91F-37F8-4F80-B5DE-A596EBF162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98252"/>
            <a:ext cx="5744095" cy="10058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B6182FE-CBFB-463B-B373-BE09CD8884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34757"/>
            <a:ext cx="5494466" cy="4114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8F8F87-49FF-4CAD-ABC6-0273304EE3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66794"/>
            <a:ext cx="158726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1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7F802-C2BF-46A5-A227-C97D5C4C0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A91D8C3-66AE-4925-AA63-6950201768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930450" cy="36576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1E0AAB-965A-4A95-8834-C606C64FB9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46798"/>
            <a:ext cx="4151113" cy="25180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FD952A2-DB23-4C15-853D-02AF53702918}"/>
              </a:ext>
            </a:extLst>
          </p:cNvPr>
          <p:cNvSpPr txBox="1"/>
          <p:nvPr/>
        </p:nvSpPr>
        <p:spPr>
          <a:xfrm>
            <a:off x="5191540" y="1474820"/>
            <a:ext cx="61622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We have to find Thevenin resistance at the inductor terminals.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D0F062E-4D06-471C-8457-E26B1E7EA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539" y="2295628"/>
            <a:ext cx="3180522" cy="4572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9E27F6B-DFB2-4B42-9D1E-C992282EC3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538" y="2752828"/>
            <a:ext cx="2526298" cy="10058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477BCCF-07A0-4CD0-A8F7-960766D97B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09979"/>
            <a:ext cx="6760938" cy="5486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F3227E4-E206-498C-A343-8EAF2EBA57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96527"/>
            <a:ext cx="2389519" cy="4572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F7F8310-CA9C-4F59-952F-1603C8E418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425" y="4343670"/>
            <a:ext cx="1634489" cy="10058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7738CFF-689E-474D-8EAF-E53FE83A42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589" y="4628603"/>
            <a:ext cx="6319162" cy="4572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CBFC994-7DEF-4A21-86FE-D60BB0C110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50133"/>
            <a:ext cx="1977390" cy="100584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C4B8E92-2A62-432C-89E6-29E150CCDE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155" y="5343424"/>
            <a:ext cx="3960494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0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88780-72F7-42BB-BEE1-21AF4F6A3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3E4CF0-F528-463E-A9D1-96E97FD978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68166"/>
            <a:ext cx="5349441" cy="18288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18BD01-4B71-4F57-8204-DC3018FBA0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5054992" cy="12801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C46813-7463-4401-A0DE-DA1155141B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70321"/>
            <a:ext cx="4846320" cy="11887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878545-9BE2-42B1-AE45-A1F909013F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361" y="704470"/>
            <a:ext cx="5296639" cy="544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00028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0D052-190F-45A4-BBDF-FF18429D3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67408"/>
          </a:xfrm>
        </p:spPr>
        <p:txBody>
          <a:bodyPr/>
          <a:lstStyle/>
          <a:p>
            <a:pPr algn="ctr"/>
            <a:r>
              <a:rPr lang="en-US" dirty="0"/>
              <a:t>Singularity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E2A3E-2BC0-4C9D-844D-222D38620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7409"/>
            <a:ext cx="10515600" cy="96740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(also called </a:t>
            </a:r>
            <a:r>
              <a:rPr lang="en-US" i="1" dirty="0"/>
              <a:t>switching functions</a:t>
            </a:r>
            <a:r>
              <a:rPr lang="en-US" dirty="0"/>
              <a:t>): either are </a:t>
            </a:r>
            <a:r>
              <a:rPr lang="en-US" dirty="0">
                <a:solidFill>
                  <a:srgbClr val="FF0000"/>
                </a:solidFill>
              </a:rPr>
              <a:t>discontinuous</a:t>
            </a:r>
            <a:r>
              <a:rPr lang="en-US" dirty="0"/>
              <a:t> or have </a:t>
            </a:r>
            <a:r>
              <a:rPr lang="en-US" dirty="0">
                <a:solidFill>
                  <a:srgbClr val="00B050"/>
                </a:solidFill>
              </a:rPr>
              <a:t>discontinuous derivatives</a:t>
            </a:r>
            <a:r>
              <a:rPr lang="en-US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3F3308DB-71F6-480D-B534-381E02E5B1E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38200" y="1934817"/>
              <a:ext cx="10515600" cy="45870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05200">
                      <a:extLst>
                        <a:ext uri="{9D8B030D-6E8A-4147-A177-3AD203B41FA5}">
                          <a16:colId xmlns:a16="http://schemas.microsoft.com/office/drawing/2014/main" val="2595150803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827243698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1781301096"/>
                        </a:ext>
                      </a:extLst>
                    </a:gridCol>
                  </a:tblGrid>
                  <a:tr h="5433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/>
                            <a:t>Unit Step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/>
                            <a:t>Unit Impulse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/>
                            <a:t>Unit Ramp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002664036"/>
                      </a:ext>
                    </a:extLst>
                  </a:tr>
                  <a:tr h="2796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/>
                            <a:t>u(t)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sz="4000" dirty="0"/>
                            <a:t>δ</a:t>
                          </a:r>
                          <a:r>
                            <a:rPr lang="en-US" sz="4000" dirty="0"/>
                            <a:t>(t)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/>
                            <a:t>r(t)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9334190"/>
                      </a:ext>
                    </a:extLst>
                  </a:tr>
                  <a:tr h="106714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d>
                                  <m:dPr>
                                    <m:ctrlPr>
                                      <a:rPr lang="en-US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80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"/>
                                    <m:ctrlPr>
                                      <a:rPr lang="en-US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  <m: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  <m:t>,  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  <m:t>&lt;0</m:t>
                                        </m:r>
                                      </m:e>
                                      <m:e>
                                        <m: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  <m:t>&amp;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  <m:t>,  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&gt;0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  <m:d>
                                  <m:dPr>
                                    <m:ctrlPr>
                                      <a:rPr lang="en-US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"/>
                                    <m:ctrlPr>
                                      <a:rPr lang="en-US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  <m: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  <m:t>,  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  <m:t>&lt;0</m:t>
                                        </m:r>
                                      </m:e>
                                      <m:e>
                                        <m: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  <m:t>&amp;</m:t>
                                        </m:r>
                                        <m:r>
                                          <a:rPr lang="en-US" sz="28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∞</m:t>
                                        </m:r>
                                        <m: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  <m:t>,  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=0</m:t>
                                        </m:r>
                                      </m:e>
                                      <m:e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0,  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&gt;0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d>
                                  <m:dPr>
                                    <m:ctrlPr>
                                      <a:rPr lang="en-US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80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"/>
                                    <m:ctrlPr>
                                      <a:rPr lang="en-US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  <m: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  <m:t>,  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≤</m:t>
                                        </m:r>
                                        <m: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  <m:t>&amp;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  <m:t>,  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2800" i="1" smtClean="0">
                                            <a:latin typeface="Cambria Math" panose="02040503050406030204" pitchFamily="18" charset="0"/>
                                          </a:rPr>
                                          <m:t>≥0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47463309"/>
                      </a:ext>
                    </a:extLst>
                  </a:tr>
                  <a:tr h="106714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d>
                                  <m:d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nary>
                                  <m:nary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∞</m:t>
                                    </m:r>
                                  </m:sub>
                                  <m:sup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𝛿</m:t>
                                    </m:r>
                                    <m:d>
                                      <m:dPr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𝑑𝑡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28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)=</m:t>
                                </m:r>
                                <m:f>
                                  <m:f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  <m:d>
                                  <m:d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80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sz="280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den>
                                </m:f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d>
                                  <m:d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b="0" i="1" dirty="0">
                            <a:latin typeface="Cambria Math" panose="020405030504060302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d>
                                  <m:d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𝑡𝑢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280104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3F3308DB-71F6-480D-B534-381E02E5B1E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88937198"/>
                  </p:ext>
                </p:extLst>
              </p:nvPr>
            </p:nvGraphicFramePr>
            <p:xfrm>
              <a:off x="838200" y="1934817"/>
              <a:ext cx="10515600" cy="45870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05200">
                      <a:extLst>
                        <a:ext uri="{9D8B030D-6E8A-4147-A177-3AD203B41FA5}">
                          <a16:colId xmlns:a16="http://schemas.microsoft.com/office/drawing/2014/main" val="2595150803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827243698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1781301096"/>
                        </a:ext>
                      </a:extLst>
                    </a:gridCol>
                  </a:tblGrid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/>
                            <a:t>Unit Step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/>
                            <a:t>Unit Impulse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/>
                            <a:t>Unit Ramp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002664036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/>
                            <a:t>u(t)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sz="4000" dirty="0"/>
                            <a:t>δ</a:t>
                          </a:r>
                          <a:r>
                            <a:rPr lang="en-US" sz="4000" dirty="0"/>
                            <a:t>(t)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/>
                            <a:t>r(t)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9334190"/>
                      </a:ext>
                    </a:extLst>
                  </a:tr>
                  <a:tr h="14537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74" t="-93305" r="-200870" b="-1280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000" t="-93305" r="-100521" b="-1280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348" t="-93305" r="-696" b="-1280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7463309"/>
                      </a:ext>
                    </a:extLst>
                  </a:tr>
                  <a:tr h="185312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74" t="-151974" r="-200870" b="-6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000" t="-151974" r="-100521" b="-6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348" t="-151974" r="-696" b="-6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2801044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9708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9D1C1-4E6F-4A94-A1CE-850FD4A5D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651"/>
          </a:xfrm>
        </p:spPr>
        <p:txBody>
          <a:bodyPr/>
          <a:lstStyle/>
          <a:p>
            <a:pPr algn="ctr"/>
            <a:r>
              <a:rPr lang="en-US" dirty="0"/>
              <a:t>Step Function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C7EE62-B4B6-4E6A-8614-6A07274861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18" y="1086855"/>
            <a:ext cx="3000605" cy="31089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234739-CBBD-4AF4-8805-D0A44761C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87" y="4617410"/>
            <a:ext cx="3081865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AD1DA6-BFE6-4BC1-A8A5-F5B65EC1A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289" y="1309491"/>
            <a:ext cx="3683418" cy="2926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8C4A66-AD47-4A5F-B69B-D5C9B05341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477" y="4617410"/>
            <a:ext cx="3749041" cy="914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AC2B8E-AD7B-41FD-A4B6-368B2FA4A8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67" y="1336445"/>
            <a:ext cx="4030737" cy="2926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5FBA24-39F3-4C78-AA96-7EAE5AF651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197" y="4617410"/>
            <a:ext cx="4048299" cy="91440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C5D5FDD-2270-4DCF-A565-4EA57FD2DD9F}"/>
              </a:ext>
            </a:extLst>
          </p:cNvPr>
          <p:cNvCxnSpPr>
            <a:cxnSpLocks/>
          </p:cNvCxnSpPr>
          <p:nvPr/>
        </p:nvCxnSpPr>
        <p:spPr>
          <a:xfrm>
            <a:off x="3829877" y="1086855"/>
            <a:ext cx="0" cy="5366954"/>
          </a:xfrm>
          <a:prstGeom prst="line">
            <a:avLst/>
          </a:prstGeom>
          <a:ln w="28575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D1453CD-0D81-4C1A-BF45-6D6D47D88412}"/>
              </a:ext>
            </a:extLst>
          </p:cNvPr>
          <p:cNvCxnSpPr>
            <a:cxnSpLocks/>
          </p:cNvCxnSpPr>
          <p:nvPr/>
        </p:nvCxnSpPr>
        <p:spPr>
          <a:xfrm>
            <a:off x="8024433" y="1086855"/>
            <a:ext cx="0" cy="5366954"/>
          </a:xfrm>
          <a:prstGeom prst="line">
            <a:avLst/>
          </a:prstGeom>
          <a:ln w="28575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497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39B3A-738F-4E84-AC6D-52A675D33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1147"/>
          </a:xfrm>
        </p:spPr>
        <p:txBody>
          <a:bodyPr/>
          <a:lstStyle/>
          <a:p>
            <a:pPr algn="ctr"/>
            <a:r>
              <a:rPr lang="en-US" dirty="0"/>
              <a:t>Impulse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A93446-AC7C-4184-BB49-8CA5E26C44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01148"/>
                <a:ext cx="10515600" cy="159026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(also known as </a:t>
                </a:r>
                <a:r>
                  <a: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Dirac delta</a:t>
                </a:r>
                <a:r>
                  <a:rPr lang="en-US" dirty="0"/>
                  <a:t> function): </a:t>
                </a:r>
                <a:r>
                  <a:rPr lang="en-US" dirty="0">
                    <a:solidFill>
                      <a:srgbClr val="FF0000"/>
                    </a:solidFill>
                  </a:rPr>
                  <a:t>NOT</a:t>
                </a:r>
                <a:r>
                  <a:rPr lang="en-US" dirty="0"/>
                  <a:t> physically realizable.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  <m:sup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sup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A93446-AC7C-4184-BB49-8CA5E26C44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01148"/>
                <a:ext cx="10515600" cy="1590261"/>
              </a:xfrm>
              <a:blipFill>
                <a:blip r:embed="rId2"/>
                <a:stretch>
                  <a:fillRect l="-1217" t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7C54A0A-0348-4466-95EE-27170B0D4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91409"/>
            <a:ext cx="3429000" cy="23053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761DFEA-480B-486D-96D3-FB2D1F6A3435}"/>
                  </a:ext>
                </a:extLst>
              </p:cNvPr>
              <p:cNvSpPr txBox="1"/>
              <p:nvPr/>
            </p:nvSpPr>
            <p:spPr>
              <a:xfrm>
                <a:off x="1069284" y="4796717"/>
                <a:ext cx="2966831" cy="12714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&lt;0</m:t>
                              </m:r>
                            </m:e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0,  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&gt;0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761DFEA-480B-486D-96D3-FB2D1F6A34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284" y="4796717"/>
                <a:ext cx="2966831" cy="1271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5215B9AF-212F-4B4B-BF5E-1069DA3F1BE2}"/>
              </a:ext>
            </a:extLst>
          </p:cNvPr>
          <p:cNvSpPr txBox="1"/>
          <p:nvPr/>
        </p:nvSpPr>
        <p:spPr>
          <a:xfrm>
            <a:off x="3591340" y="2469226"/>
            <a:ext cx="83886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400" dirty="0"/>
              <a:t>The unit area is known as the </a:t>
            </a:r>
            <a:r>
              <a:rPr lang="en-US" sz="2400" b="1" dirty="0"/>
              <a:t>strength</a:t>
            </a:r>
            <a:r>
              <a:rPr lang="en-US" sz="2400" dirty="0"/>
              <a:t> of the impulse function.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400" dirty="0"/>
              <a:t>When an impulse function has a strength other than unity, the area of the impulse is equal to its strength.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BADB25-F53C-49E5-8A8B-3073193E91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467" y="3685832"/>
            <a:ext cx="5360232" cy="304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3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E5C34-65B1-4F81-9F1A-D04C56129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7895"/>
          </a:xfrm>
        </p:spPr>
        <p:txBody>
          <a:bodyPr/>
          <a:lstStyle/>
          <a:p>
            <a:pPr algn="ctr"/>
            <a:r>
              <a:rPr lang="en-US" dirty="0"/>
              <a:t>Ramp Function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C1A11D-E669-4711-B572-E30326A5C4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73" y="1534782"/>
            <a:ext cx="3229426" cy="287695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BC36EF-E62C-49A6-AB41-D720E8DF94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076" y="1656125"/>
            <a:ext cx="3743847" cy="28197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556FF5-E55B-468A-A678-7BCF761FCA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800" y="887896"/>
            <a:ext cx="3715268" cy="35533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2406C0-C692-49E4-B424-FEBC7759C3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55" y="4692859"/>
            <a:ext cx="2248462" cy="7315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6572B83-5B55-4B62-9D68-2DA6D61EAA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520" y="4647139"/>
            <a:ext cx="3546958" cy="8229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ED1D879-2055-46B5-92F1-E5780F838A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798" y="4692859"/>
            <a:ext cx="3618270" cy="73152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5235D29-7015-45DB-9E86-8A6411106C60}"/>
              </a:ext>
            </a:extLst>
          </p:cNvPr>
          <p:cNvCxnSpPr>
            <a:cxnSpLocks/>
          </p:cNvCxnSpPr>
          <p:nvPr/>
        </p:nvCxnSpPr>
        <p:spPr>
          <a:xfrm>
            <a:off x="4002154" y="1086855"/>
            <a:ext cx="0" cy="5366954"/>
          </a:xfrm>
          <a:prstGeom prst="line">
            <a:avLst/>
          </a:prstGeom>
          <a:ln w="28575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25D870-697F-46C8-A0A9-9DB934260BBD}"/>
              </a:ext>
            </a:extLst>
          </p:cNvPr>
          <p:cNvCxnSpPr>
            <a:cxnSpLocks/>
          </p:cNvCxnSpPr>
          <p:nvPr/>
        </p:nvCxnSpPr>
        <p:spPr>
          <a:xfrm>
            <a:off x="8170205" y="1086855"/>
            <a:ext cx="0" cy="5366954"/>
          </a:xfrm>
          <a:prstGeom prst="line">
            <a:avLst/>
          </a:prstGeom>
          <a:ln w="28575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63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31014-092F-44D9-9694-7FC26C2B0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651"/>
          </a:xfrm>
        </p:spPr>
        <p:txBody>
          <a:bodyPr/>
          <a:lstStyle/>
          <a:p>
            <a:pPr algn="ctr"/>
            <a:r>
              <a:rPr lang="en-US" dirty="0"/>
              <a:t>Step Response of RC Circuit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67C7D-F0C9-44BA-9EAD-012CE7B56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7653"/>
            <a:ext cx="10515600" cy="927652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The step response is the response of the circuit due to a sudden application of a dc voltage or current source.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04D513-C4FC-4AAC-B611-1070A4AEF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23" y="2332383"/>
            <a:ext cx="2535765" cy="21945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F93491-DD01-4CA1-9218-1179B1AB4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101" y="2332383"/>
            <a:ext cx="3028994" cy="2194560"/>
          </a:xfrm>
          <a:prstGeom prst="rect">
            <a:avLst/>
          </a:prstGeom>
        </p:spPr>
      </p:pic>
      <p:sp>
        <p:nvSpPr>
          <p:cNvPr id="10" name="Arrow: Striped Right 9">
            <a:extLst>
              <a:ext uri="{FF2B5EF4-FFF2-40B4-BE49-F238E27FC236}">
                <a16:creationId xmlns:a16="http://schemas.microsoft.com/office/drawing/2014/main" id="{E6C083A7-EFB3-45A5-8991-08726A6BAB44}"/>
              </a:ext>
            </a:extLst>
          </p:cNvPr>
          <p:cNvSpPr/>
          <p:nvPr/>
        </p:nvSpPr>
        <p:spPr>
          <a:xfrm>
            <a:off x="2674488" y="3137452"/>
            <a:ext cx="963613" cy="83488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BEB5186-2D06-48A6-821A-C5656EC41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602" y="4575645"/>
            <a:ext cx="2989383" cy="457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52FB4B8-4A8E-46E5-B005-CBC12B37A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717" y="1928190"/>
            <a:ext cx="2877841" cy="314739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D81399E-D32D-4B64-917A-3000447B67FA}"/>
              </a:ext>
            </a:extLst>
          </p:cNvPr>
          <p:cNvSpPr txBox="1"/>
          <p:nvPr/>
        </p:nvSpPr>
        <p:spPr>
          <a:xfrm>
            <a:off x="8104326" y="5045478"/>
            <a:ext cx="30306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Response of an RC circuit with initially charged capacitor</a:t>
            </a:r>
          </a:p>
        </p:txBody>
      </p:sp>
    </p:spTree>
    <p:extLst>
      <p:ext uri="{BB962C8B-B14F-4D97-AF65-F5344CB8AC3E}">
        <p14:creationId xmlns:p14="http://schemas.microsoft.com/office/powerpoint/2010/main" val="156405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  <p:bldP spid="16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FFF27-CA8B-46C1-907E-3F90DFC14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D99233-CFC2-4907-B94A-612330CAA5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29" y="681038"/>
            <a:ext cx="3134302" cy="283464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F15EBB-566C-4F03-AF8E-96A585728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832" y="612127"/>
            <a:ext cx="3071519" cy="2834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90DFF1-C54D-4233-B244-395A3D7C1017}"/>
              </a:ext>
            </a:extLst>
          </p:cNvPr>
          <p:cNvSpPr txBox="1"/>
          <p:nvPr/>
        </p:nvSpPr>
        <p:spPr>
          <a:xfrm>
            <a:off x="436029" y="3383158"/>
            <a:ext cx="66418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Step response of an RC circuit with initially uncharged capacitor:</a:t>
            </a:r>
          </a:p>
          <a:p>
            <a:r>
              <a:rPr lang="en-US" dirty="0"/>
              <a:t>(left) voltage response, (right) current response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5D772C-3F55-403A-9CF5-865678343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020" y="4191164"/>
            <a:ext cx="8849960" cy="838317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C747A5-9E76-4B64-A4B4-834178FE40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835" y="5164652"/>
            <a:ext cx="9888330" cy="800212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F48BCF8-1F5D-4A86-B5A9-0F6814B55C65}"/>
              </a:ext>
            </a:extLst>
          </p:cNvPr>
          <p:cNvSpPr txBox="1"/>
          <p:nvPr/>
        </p:nvSpPr>
        <p:spPr>
          <a:xfrm>
            <a:off x="6255025" y="298859"/>
            <a:ext cx="565997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400" dirty="0"/>
              <a:t>Transient response is the circuit’s temporary response that will die out with time.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400" dirty="0"/>
              <a:t>Steady-state response is the behavior of the circuit a long time after an external excitation is applied.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305172A-A7D7-4C0C-A153-45DDB6A012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498" y="6088918"/>
            <a:ext cx="7592485" cy="6763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7992F44-0964-4692-B3E5-30B8D32F0767}"/>
                  </a:ext>
                </a:extLst>
              </p:cNvPr>
              <p:cNvSpPr txBox="1"/>
              <p:nvPr/>
            </p:nvSpPr>
            <p:spPr>
              <a:xfrm>
                <a:off x="198783" y="6011605"/>
                <a:ext cx="385638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If the switch changes position at time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7992F44-0964-4692-B3E5-30B8D32F0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83" y="6011605"/>
                <a:ext cx="3856381" cy="830997"/>
              </a:xfrm>
              <a:prstGeom prst="rect">
                <a:avLst/>
              </a:prstGeom>
              <a:blipFill>
                <a:blip r:embed="rId7"/>
                <a:stretch>
                  <a:fillRect l="-2532" t="-5882" r="-3797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0A67CC7-7637-4B7B-930B-8B2324F1341B}"/>
              </a:ext>
            </a:extLst>
          </p:cNvPr>
          <p:cNvCxnSpPr>
            <a:stCxn id="21" idx="3"/>
            <a:endCxn id="19" idx="1"/>
          </p:cNvCxnSpPr>
          <p:nvPr/>
        </p:nvCxnSpPr>
        <p:spPr>
          <a:xfrm flipV="1">
            <a:off x="4055164" y="6427103"/>
            <a:ext cx="438334" cy="1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46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3D11A-8920-41E2-A590-5D457D2B6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1147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6186AE-0CEE-436F-8E6F-7393BA3B46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01148"/>
            <a:ext cx="9130939" cy="10972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02AD90-97E8-44FB-8EC4-28F3FB1D1FD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98428"/>
            <a:ext cx="6502375" cy="25615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0DC190-3050-4B26-8F7C-0C449EEE14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208" y="2051438"/>
            <a:ext cx="4402059" cy="8229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85D071-90DE-4C40-AF08-5D1263734F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432" y="3003607"/>
            <a:ext cx="4497746" cy="4297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0E13B5-D685-422F-8466-0B573D211E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208" y="3641699"/>
            <a:ext cx="1430286" cy="3657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19E4F61-9DCE-4ED4-B75D-F352F804A9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494" y="4013230"/>
            <a:ext cx="2111223" cy="5486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C326F16-5D85-4051-9ADA-548526C218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66295"/>
            <a:ext cx="1881052" cy="5486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55ED678-89E8-48D4-8275-4B9FB05D9C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52" y="4620473"/>
            <a:ext cx="5779510" cy="5486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5F4439C-7427-40FC-B9A6-9860DC8AAD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54691"/>
            <a:ext cx="2415654" cy="4572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8CEDB18-A175-4802-86D8-93FAE02637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801" y="5169113"/>
            <a:ext cx="5783858" cy="54864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4F701D-DCD6-4A16-A660-B4EB231731C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694" y="5708876"/>
            <a:ext cx="4032507" cy="5486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C2370C2-AAC1-4DF1-9AFB-FC3DBCE513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185" y="6251519"/>
            <a:ext cx="3531873" cy="548640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98A32D3-637B-4D61-951D-B80AFA04261F}"/>
              </a:ext>
            </a:extLst>
          </p:cNvPr>
          <p:cNvCxnSpPr/>
          <p:nvPr/>
        </p:nvCxnSpPr>
        <p:spPr>
          <a:xfrm>
            <a:off x="4717774" y="5307699"/>
            <a:ext cx="0" cy="141115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60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84E34-5220-4649-964D-ECE69011B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AB274B-3A4B-42A0-B7F9-714C4E6710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87053"/>
            <a:ext cx="1608666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36764B-8481-4941-9910-79916A74B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951" y="681037"/>
            <a:ext cx="5802570" cy="548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FB9929-0D08-48DA-BF93-D6D40A8B6E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47621"/>
            <a:ext cx="1644162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A3E462C-F5A9-497A-BBB9-219E540DCF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951" y="1256181"/>
            <a:ext cx="5630306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8902A9-991A-4898-9A70-AE1A0027F47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996064"/>
            <a:ext cx="10367511" cy="8229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9C920F7-72C7-46CC-92E4-06F0537D345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23754"/>
            <a:ext cx="6689709" cy="23774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1B8131-58E6-4427-A6DE-89A4F40D9F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70642"/>
            <a:ext cx="4152902" cy="10058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8CCC137-04CB-4100-9184-016E799C1A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169" y="2890998"/>
            <a:ext cx="4399670" cy="21945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CE68DD4-40EF-42B4-BF42-886013BDBF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814" y="2942806"/>
            <a:ext cx="1106904" cy="4572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92BC091-F446-4F9D-9FA0-BB66DFDD01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273" y="5246448"/>
            <a:ext cx="3964837" cy="54864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5229764-02A8-4FC0-BCBC-94B6E4AB14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273" y="5872256"/>
            <a:ext cx="3534656" cy="914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5C5D2C4-933B-41EA-B594-36926C5681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332" y="6021344"/>
            <a:ext cx="1106904" cy="45720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93B4CF1-F300-44BD-8DC7-ABA4E79B5F3D}"/>
              </a:ext>
            </a:extLst>
          </p:cNvPr>
          <p:cNvCxnSpPr/>
          <p:nvPr/>
        </p:nvCxnSpPr>
        <p:spPr>
          <a:xfrm>
            <a:off x="6096000" y="5270642"/>
            <a:ext cx="0" cy="15160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18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EC8AB-03C3-453C-ABE0-2CAC1A7C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5B8A62-D82E-432F-A6AE-2CCE987EBD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00305"/>
            <a:ext cx="5257800" cy="249838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BADBB1-0F16-41E3-849E-32890EDBE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681037"/>
            <a:ext cx="1193799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F3758D-2583-47FC-892E-E455DF0CD8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81037"/>
            <a:ext cx="5579999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4C4FD0-B87D-46CA-B395-5A2C323ADCA9}"/>
              </a:ext>
            </a:extLst>
          </p:cNvPr>
          <p:cNvSpPr txBox="1"/>
          <p:nvPr/>
        </p:nvSpPr>
        <p:spPr>
          <a:xfrm>
            <a:off x="6290049" y="1662194"/>
            <a:ext cx="58224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We have to find Thevenin resistance at the capacitor terminals.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77E7C5-4EBD-4397-9938-EC68CE935D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34483"/>
            <a:ext cx="5660968" cy="914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AD7519D-053D-4D70-B89C-64ECB0F055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48883"/>
            <a:ext cx="4275220" cy="914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CE7042-F4EC-4886-936B-F331D4186C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03039"/>
            <a:ext cx="5918660" cy="5486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283262-37FB-4B6A-81F5-30D4CCE30B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88" y="4864931"/>
            <a:ext cx="4476204" cy="5486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A4418FB-3E7F-42C6-810A-1326C0373B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88" y="5426823"/>
            <a:ext cx="3758182" cy="5486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31819FC-EFB2-4F08-8389-A6C2171B90E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55" y="4105583"/>
            <a:ext cx="2589376" cy="914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BD102CB-9B16-4C5D-B706-FEA11BEFDFC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127" y="5046487"/>
            <a:ext cx="2571383" cy="5029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E351CFD-3AEC-45DC-B263-33A40A5F50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300" y="5547564"/>
            <a:ext cx="4046935" cy="5029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D4A64EE-130B-4D01-80FC-D5B65B7E2E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127" y="6079445"/>
            <a:ext cx="2950066" cy="54864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EB13D84-5321-4BA7-AEEA-4F9964F45B92}"/>
              </a:ext>
            </a:extLst>
          </p:cNvPr>
          <p:cNvCxnSpPr/>
          <p:nvPr/>
        </p:nvCxnSpPr>
        <p:spPr>
          <a:xfrm>
            <a:off x="7010400" y="4263283"/>
            <a:ext cx="0" cy="236480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64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F04AE-16A5-4785-A4AE-5645033D9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17EA6F-184D-4DC5-94C5-7ED9B6B705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434" y="694943"/>
            <a:ext cx="4420217" cy="546811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14B7FA-5B25-4B72-BE5D-706680B98E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11679"/>
            <a:ext cx="6022605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0676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31014-092F-44D9-9694-7FC26C2B0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651"/>
          </a:xfrm>
        </p:spPr>
        <p:txBody>
          <a:bodyPr/>
          <a:lstStyle/>
          <a:p>
            <a:pPr algn="ctr"/>
            <a:r>
              <a:rPr lang="en-US" dirty="0"/>
              <a:t>Step Response of RL Circuit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67C7D-F0C9-44BA-9EAD-012CE7B56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7653"/>
            <a:ext cx="10515600" cy="927652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The step response is the response of the circuit due to a sudden application of a dc voltage or current source.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04D513-C4FC-4AAC-B611-1070A4AEF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42" y="2377440"/>
            <a:ext cx="3070012" cy="21031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F93491-DD01-4CA1-9218-1179B1AB4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59962" y="2286000"/>
            <a:ext cx="3539799" cy="2194560"/>
          </a:xfrm>
          <a:prstGeom prst="rect">
            <a:avLst/>
          </a:prstGeom>
        </p:spPr>
      </p:pic>
      <p:sp>
        <p:nvSpPr>
          <p:cNvPr id="10" name="Arrow: Striped Right 9">
            <a:extLst>
              <a:ext uri="{FF2B5EF4-FFF2-40B4-BE49-F238E27FC236}">
                <a16:creationId xmlns:a16="http://schemas.microsoft.com/office/drawing/2014/main" id="{E6C083A7-EFB3-45A5-8991-08726A6BAB44}"/>
              </a:ext>
            </a:extLst>
          </p:cNvPr>
          <p:cNvSpPr/>
          <p:nvPr/>
        </p:nvSpPr>
        <p:spPr>
          <a:xfrm>
            <a:off x="3145651" y="3084441"/>
            <a:ext cx="963613" cy="83488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BEB5186-2D06-48A6-821A-C5656EC41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1583" y="4588278"/>
            <a:ext cx="2951748" cy="457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52FB4B8-4A8E-46E5-B005-CBC12B37A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5608" y="1855305"/>
            <a:ext cx="2878192" cy="33832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D81399E-D32D-4B64-917A-3000447B67FA}"/>
                  </a:ext>
                </a:extLst>
              </p:cNvPr>
              <p:cNvSpPr txBox="1"/>
              <p:nvPr/>
            </p:nvSpPr>
            <p:spPr>
              <a:xfrm>
                <a:off x="8335617" y="5185577"/>
                <a:ext cx="301818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/>
                  <a:t>Total response of an RL circuit with initial inductor current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D81399E-D32D-4B64-917A-3000447B6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5617" y="5185577"/>
                <a:ext cx="3018183" cy="646331"/>
              </a:xfrm>
              <a:prstGeom prst="rect">
                <a:avLst/>
              </a:prstGeom>
              <a:blipFill>
                <a:blip r:embed="rId6"/>
                <a:stretch>
                  <a:fillRect l="-1613" t="-5660" r="-1613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970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FFF27-CA8B-46C1-907E-3F90DFC14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D99233-CFC2-4907-B94A-612330CAA5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849" y="681038"/>
            <a:ext cx="2528661" cy="283464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F15EBB-566C-4F03-AF8E-96A585728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6251" y="660592"/>
            <a:ext cx="3032541" cy="2834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90DFF1-C54D-4233-B244-395A3D7C1017}"/>
              </a:ext>
            </a:extLst>
          </p:cNvPr>
          <p:cNvSpPr txBox="1"/>
          <p:nvPr/>
        </p:nvSpPr>
        <p:spPr>
          <a:xfrm>
            <a:off x="436029" y="3383158"/>
            <a:ext cx="60127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Step response of an RL circuit with no initial inductor current:</a:t>
            </a:r>
          </a:p>
          <a:p>
            <a:r>
              <a:rPr lang="en-US" dirty="0"/>
              <a:t>(left) current response, (right) voltage response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305172A-A7D7-4C0C-A153-45DDB6A01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9757" y="4851820"/>
            <a:ext cx="7592485" cy="6580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7992F44-0964-4692-B3E5-30B8D32F0767}"/>
                  </a:ext>
                </a:extLst>
              </p:cNvPr>
              <p:cNvSpPr txBox="1"/>
              <p:nvPr/>
            </p:nvSpPr>
            <p:spPr>
              <a:xfrm>
                <a:off x="436029" y="4390155"/>
                <a:ext cx="565997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If the switch changes position at time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7992F44-0964-4692-B3E5-30B8D32F0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029" y="4390155"/>
                <a:ext cx="5659971" cy="461665"/>
              </a:xfrm>
              <a:prstGeom prst="rect">
                <a:avLst/>
              </a:prstGeom>
              <a:blipFill>
                <a:blip r:embed="rId5"/>
                <a:stretch>
                  <a:fillRect l="-1724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097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419D678-3D15-4B97-8FCE-D96EE734A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66630"/>
            <a:ext cx="3636087" cy="14630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5C19DA-C060-4656-A6C9-3E0236BA4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7895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0E2C22-A8B1-49A4-BA0E-917420ADB7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7896"/>
            <a:ext cx="9183382" cy="7525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1718F0-DAA6-436D-8C38-DF21C7FC4E6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40476"/>
            <a:ext cx="4452444" cy="3108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A11B71-49E1-44FA-8843-7285272690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06" y="1666980"/>
            <a:ext cx="3047999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A672F3-6F9C-4DDE-931F-231CECEA30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799" y="2565997"/>
            <a:ext cx="4588627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BA8181-239D-4617-A909-4D2670099E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799" y="3021066"/>
            <a:ext cx="3458684" cy="8503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21482B3-9772-4DFD-B7B5-7F58700A0D76}"/>
              </a:ext>
            </a:extLst>
          </p:cNvPr>
          <p:cNvSpPr txBox="1"/>
          <p:nvPr/>
        </p:nvSpPr>
        <p:spPr>
          <a:xfrm>
            <a:off x="5361799" y="3802946"/>
            <a:ext cx="59920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We have to find Thevenin resistance at the inductor terminals.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C91C877-BC3D-4D52-ABDC-BB42A6D089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95677"/>
            <a:ext cx="3657600" cy="59745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A6B21AB-B716-4AB8-8364-6A235B5374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619" y="5071318"/>
            <a:ext cx="6242662" cy="6400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CBAD118-92BB-4F91-8288-879A63B3E8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575" y="5680863"/>
            <a:ext cx="3656442" cy="5943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AFE8540-5F33-4F55-B204-851571AEC2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415" y="6276436"/>
            <a:ext cx="3041033" cy="5486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9E37926-772C-4E09-962E-D9AD4AB58C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049" y="4741897"/>
            <a:ext cx="1043397" cy="411480"/>
          </a:xfrm>
          <a:prstGeom prst="rect">
            <a:avLst/>
          </a:prstGeom>
        </p:spPr>
      </p:pic>
      <p:sp>
        <p:nvSpPr>
          <p:cNvPr id="27" name="Half Frame 26">
            <a:extLst>
              <a:ext uri="{FF2B5EF4-FFF2-40B4-BE49-F238E27FC236}">
                <a16:creationId xmlns:a16="http://schemas.microsoft.com/office/drawing/2014/main" id="{838BDF71-180D-48DB-B98F-9C8AA07E286E}"/>
              </a:ext>
            </a:extLst>
          </p:cNvPr>
          <p:cNvSpPr/>
          <p:nvPr/>
        </p:nvSpPr>
        <p:spPr>
          <a:xfrm>
            <a:off x="5653345" y="4620691"/>
            <a:ext cx="5992001" cy="2162470"/>
          </a:xfrm>
          <a:prstGeom prst="halfFrame">
            <a:avLst>
              <a:gd name="adj1" fmla="val 4530"/>
              <a:gd name="adj2" fmla="val 391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42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7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C806E-251D-4309-9968-A5D8BC256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B9ED15-2A3C-4B6C-BB07-14F388AE06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681037"/>
            <a:ext cx="9412231" cy="73152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5B25A4-ACBE-45DA-BE3D-36BEEF130CF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412557"/>
            <a:ext cx="5780105" cy="3749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378664-F07F-436A-AAB7-A369DFCD2B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38" y="1513149"/>
            <a:ext cx="5283930" cy="365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FBF344-CCAA-4CAC-B9F0-A10450A2F8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38" y="1913241"/>
            <a:ext cx="4010525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111D97-4B1E-4762-92A0-EC604856AA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38" y="2552909"/>
            <a:ext cx="3890837" cy="3657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9AE77BD-3DE5-4929-9B92-AE1E4AE910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39" y="2932835"/>
            <a:ext cx="3550809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7A9997B-49EB-4F29-B90A-67C746F47E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38" y="3846824"/>
            <a:ext cx="3176651" cy="45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87C09ED-F109-4741-B1D4-6B032BDE22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39" y="4316863"/>
            <a:ext cx="3081645" cy="914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598C2DB-3584-4880-9E61-3593350475F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5538005"/>
            <a:ext cx="5816988" cy="5486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22EF37B-6F7D-433A-9373-28CA5104B7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314" y="5538005"/>
            <a:ext cx="3270737" cy="54864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35F7048-10F1-49F7-8908-FC96BBDF7D0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189" y="6092563"/>
            <a:ext cx="3032350" cy="5486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8D02A53-84C4-4436-A2C0-C8E0BBC547B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5218011"/>
            <a:ext cx="1511807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09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E407E-1CD0-4714-9290-0C243896D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2562E7B-D27D-4B49-960A-49B53F9EE5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793257" cy="31089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0040CB-ADEC-4484-88D1-E995C9D5EF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681037"/>
            <a:ext cx="3361507" cy="3657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EFAF3F-AFD6-4371-BFB5-B4965E37A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1124861"/>
            <a:ext cx="2293376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9FD5C2-F32F-4609-9F99-8F5FE3DA0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789" y="1582061"/>
            <a:ext cx="2472539" cy="585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F1835A-B826-4B7A-A6D8-567095F405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683" y="1678073"/>
            <a:ext cx="1186857" cy="3931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9B11F17-CBFC-4491-9CAE-B646A9B73D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2399729"/>
            <a:ext cx="1698173" cy="3657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3C54A35-C2CA-416C-A6E5-83985BD780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457" y="2803454"/>
            <a:ext cx="3756275" cy="914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0B9FA78-CCC6-4A0E-9116-E90350CA16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3698" y="2803454"/>
            <a:ext cx="1981201" cy="914400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C55894F-97AE-41A1-8A26-38CF226752BD}"/>
              </a:ext>
            </a:extLst>
          </p:cNvPr>
          <p:cNvCxnSpPr>
            <a:stCxn id="16" idx="3"/>
            <a:endCxn id="18" idx="1"/>
          </p:cNvCxnSpPr>
          <p:nvPr/>
        </p:nvCxnSpPr>
        <p:spPr>
          <a:xfrm>
            <a:off x="9387732" y="3260654"/>
            <a:ext cx="77596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C2121D7B-FD8F-4B42-B282-63DFEABBB0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88725"/>
            <a:ext cx="1935479" cy="9144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3296C0C-A543-4EBB-9960-3628ED5CA4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679" y="3789997"/>
            <a:ext cx="3386852" cy="10058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5899E17-7EA0-43A3-A5FF-F2136431186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867980"/>
            <a:ext cx="3023030" cy="6400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37F4418-07DE-40B8-8AB3-61677D97B8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525" y="5461258"/>
            <a:ext cx="4255477" cy="100584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AD19746-1115-4DDA-8ABE-BCD3941B448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529" y="5434754"/>
            <a:ext cx="420101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0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61F5-3EE8-4F24-96BC-79199112D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C32E1DB-66A2-40D9-8912-4F10F7257A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8640381" cy="7335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26D7E3-F434-4B52-90C6-684CA8F265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781" y="842984"/>
            <a:ext cx="1333686" cy="5715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90A656-5E0A-423B-8CB4-4CE22F1DD1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197" y="1480824"/>
            <a:ext cx="7573432" cy="724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0C804B-4B81-4E13-B317-62EDFFBE35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197" y="2271085"/>
            <a:ext cx="6849431" cy="6477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C58D81-1A7E-412E-9C85-44947AA72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78448"/>
            <a:ext cx="10100465" cy="19202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3B13D2D-3C3D-4CEB-A974-529D055F68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53426"/>
            <a:ext cx="4979961" cy="5486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0478727-CF24-4497-AD58-96D8E6CF39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34668"/>
            <a:ext cx="7061979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0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665F2-6D38-4D8A-87FD-CB055D3D9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82A10D-955F-4A39-894E-6E1545AB73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0515600" cy="19991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8D1832-C1C1-4F7D-8D63-417CE6680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11" y="2950003"/>
            <a:ext cx="9896578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736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AA5D9-80A6-4A42-87AE-632B4A9F2E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774" y="1214438"/>
            <a:ext cx="10376452" cy="2387600"/>
          </a:xfrm>
        </p:spPr>
        <p:txBody>
          <a:bodyPr>
            <a:normAutofit/>
          </a:bodyPr>
          <a:lstStyle/>
          <a:p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Electrical Technology </a:t>
            </a:r>
            <a:r>
              <a:rPr lang="en-US" sz="4400" dirty="0"/>
              <a:t>(Part 3)</a:t>
            </a:r>
            <a:endParaRPr lang="en-US" sz="7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BD2EB3-A3FA-4459-B088-EA771D85D8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EEE 101</a:t>
            </a:r>
          </a:p>
        </p:txBody>
      </p:sp>
    </p:spTree>
    <p:extLst>
      <p:ext uri="{BB962C8B-B14F-4D97-AF65-F5344CB8AC3E}">
        <p14:creationId xmlns:p14="http://schemas.microsoft.com/office/powerpoint/2010/main" val="87720953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96F23-E9CE-4280-BCF9-CD130C52D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13182"/>
          </a:xfrm>
        </p:spPr>
        <p:txBody>
          <a:bodyPr/>
          <a:lstStyle/>
          <a:p>
            <a:pPr algn="ctr"/>
            <a:r>
              <a:rPr lang="en-US" dirty="0"/>
              <a:t>Basic: Magnetic Field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E7DD75-DE99-4695-9C1D-F1AF2BDCA5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74" y="1574848"/>
            <a:ext cx="5243270" cy="1148639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A435B3-DAA9-4A81-8769-6D87682C162B}"/>
              </a:ext>
            </a:extLst>
          </p:cNvPr>
          <p:cNvSpPr txBox="1"/>
          <p:nvPr/>
        </p:nvSpPr>
        <p:spPr>
          <a:xfrm>
            <a:off x="508174" y="1113183"/>
            <a:ext cx="1775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Flux Density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F7596B-9572-4A3A-A54B-842DE58A6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73" y="4098374"/>
            <a:ext cx="5243271" cy="11847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CE0F76C-A394-4CBF-B6BE-EF26CB480D81}"/>
              </a:ext>
            </a:extLst>
          </p:cNvPr>
          <p:cNvSpPr txBox="1"/>
          <p:nvPr/>
        </p:nvSpPr>
        <p:spPr>
          <a:xfrm>
            <a:off x="508173" y="3636709"/>
            <a:ext cx="3048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Magnetomotive Force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65149B-C3A1-4080-9387-100F6492B8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820" y="1574848"/>
            <a:ext cx="5240918" cy="9577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A588979-E210-4E6D-87AC-2A7F130FF32D}"/>
              </a:ext>
            </a:extLst>
          </p:cNvPr>
          <p:cNvSpPr txBox="1"/>
          <p:nvPr/>
        </p:nvSpPr>
        <p:spPr>
          <a:xfrm>
            <a:off x="6601820" y="1113183"/>
            <a:ext cx="3048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Relative Permeability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3BE31B5-4D86-4043-8236-714DE97411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820" y="4098375"/>
            <a:ext cx="4185450" cy="106604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68072FC-C5C7-4F5B-8BFD-39CCEE5BD034}"/>
              </a:ext>
            </a:extLst>
          </p:cNvPr>
          <p:cNvSpPr txBox="1"/>
          <p:nvPr/>
        </p:nvSpPr>
        <p:spPr>
          <a:xfrm>
            <a:off x="6601820" y="3636708"/>
            <a:ext cx="20673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Reluctance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827DD5D-4A9E-4996-ADAD-179209D2CF6B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096000" y="1113183"/>
            <a:ext cx="0" cy="4585252"/>
          </a:xfrm>
          <a:prstGeom prst="line">
            <a:avLst/>
          </a:prstGeom>
          <a:ln w="571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93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5" grpId="0"/>
      <p:bldP spid="19" grpId="0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C823B-8334-4660-BCA6-9D25F27F3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93912"/>
          </a:xfrm>
        </p:spPr>
        <p:txBody>
          <a:bodyPr/>
          <a:lstStyle/>
          <a:p>
            <a:pPr algn="ctr"/>
            <a:r>
              <a:rPr lang="en-US" dirty="0"/>
              <a:t>Ohm’s Law for Magnetic Circuits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352438-28A2-4362-8022-C29D5C667B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945" y="993913"/>
            <a:ext cx="3296110" cy="93358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BEC3B26-C470-42EB-B550-5F5124CD1715}"/>
                  </a:ext>
                </a:extLst>
              </p:cNvPr>
              <p:cNvSpPr txBox="1"/>
              <p:nvPr/>
            </p:nvSpPr>
            <p:spPr>
              <a:xfrm>
                <a:off x="838200" y="1927493"/>
                <a:ext cx="10515600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v"/>
                </a:pPr>
                <a:r>
                  <a:rPr lang="en-US" sz="2400" dirty="0"/>
                  <a:t>Desired </a:t>
                </a:r>
                <a:r>
                  <a:rPr lang="en-US" sz="2400" b="1" dirty="0">
                    <a:solidFill>
                      <a:srgbClr val="00B0F0"/>
                    </a:solidFill>
                  </a:rPr>
                  <a:t>effect</a:t>
                </a:r>
                <a:r>
                  <a:rPr lang="en-US" sz="2400" dirty="0"/>
                  <a:t> is the flux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342900" indent="-342900" algn="just">
                  <a:buFont typeface="Wingdings" panose="05000000000000000000" pitchFamily="2" charset="2"/>
                  <a:buChar char="v"/>
                </a:pPr>
                <a:r>
                  <a:rPr lang="en-US" sz="2400" dirty="0"/>
                  <a:t>The </a:t>
                </a:r>
                <a:r>
                  <a:rPr lang="en-US" sz="2400" b="1" dirty="0">
                    <a:solidFill>
                      <a:schemeClr val="accent6"/>
                    </a:solidFill>
                  </a:rPr>
                  <a:t>cause</a:t>
                </a:r>
                <a:r>
                  <a:rPr lang="en-US" sz="2400" dirty="0"/>
                  <a:t> is the magnetomotive force (</a:t>
                </a:r>
                <a:r>
                  <a:rPr lang="en-US" sz="2400" dirty="0" err="1"/>
                  <a:t>mmf</a:t>
                </a:r>
                <a:r>
                  <a:rPr lang="en-US" sz="2400" dirty="0"/>
                  <a:t>)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</m:oMath>
                </a14:m>
                <a:r>
                  <a:rPr lang="en-US" sz="2400" dirty="0"/>
                  <a:t>, which is the external force required to set up the flux lines within the magnetic material.</a:t>
                </a:r>
              </a:p>
              <a:p>
                <a:pPr marL="342900" indent="-342900">
                  <a:buFont typeface="Wingdings" panose="05000000000000000000" pitchFamily="2" charset="2"/>
                  <a:buChar char="v"/>
                </a:pPr>
                <a:r>
                  <a:rPr lang="en-US" sz="2400" dirty="0"/>
                  <a:t>The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opposition</a:t>
                </a:r>
                <a:r>
                  <a:rPr lang="en-US" sz="2400" dirty="0"/>
                  <a:t> to the setting up of the flux is the reluctance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ℜ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BEC3B26-C470-42EB-B550-5F5124CD17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27493"/>
                <a:ext cx="10515600" cy="1569660"/>
              </a:xfrm>
              <a:prstGeom prst="rect">
                <a:avLst/>
              </a:prstGeom>
              <a:blipFill>
                <a:blip r:embed="rId3"/>
                <a:stretch>
                  <a:fillRect l="-812" t="-3101" r="-870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B5934A69-0A9C-4181-9AA2-EDF526A33E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223" y="3497153"/>
            <a:ext cx="2459554" cy="17007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3D3BE3-72DC-4296-97B9-E80700808E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43" y="3497153"/>
            <a:ext cx="3181794" cy="31913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685447-E39A-4299-A6C7-B731EB44F510}"/>
                  </a:ext>
                </a:extLst>
              </p:cNvPr>
              <p:cNvSpPr txBox="1"/>
              <p:nvPr/>
            </p:nvSpPr>
            <p:spPr>
              <a:xfrm>
                <a:off x="7287895" y="5197908"/>
                <a:ext cx="4874125" cy="1323439"/>
              </a:xfrm>
              <a:prstGeom prst="rect">
                <a:avLst/>
              </a:prstGeom>
              <a:noFill/>
              <a:ln w="19050">
                <a:solidFill>
                  <a:schemeClr val="accent6"/>
                </a:solidFill>
                <a:prstDash val="dash"/>
              </a:ln>
            </p:spPr>
            <p:txBody>
              <a:bodyPr wrap="square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en-US" sz="2000" dirty="0"/>
                  <a:t>is established in the core through the alteration of the atomic structure of the core due to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</m:oMath>
                </a14:m>
                <a:r>
                  <a:rPr lang="en-US" sz="2000" dirty="0"/>
                  <a:t>, and is </a:t>
                </a:r>
                <a:r>
                  <a:rPr lang="en-US" sz="20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not</a:t>
                </a:r>
                <a:r>
                  <a:rPr lang="en-US" sz="2000" dirty="0"/>
                  <a:t> a measure of the flow of some charged particles through the core.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685447-E39A-4299-A6C7-B731EB44F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7895" y="5197908"/>
                <a:ext cx="4874125" cy="1323439"/>
              </a:xfrm>
              <a:prstGeom prst="rect">
                <a:avLst/>
              </a:prstGeom>
              <a:blipFill>
                <a:blip r:embed="rId6"/>
                <a:stretch>
                  <a:fillRect l="-1247" t="-2273" r="-1122" b="-6364"/>
                </a:stretch>
              </a:blipFill>
              <a:ln w="19050">
                <a:solidFill>
                  <a:schemeClr val="accent6"/>
                </a:solidFill>
                <a:prstDash val="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75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9E012-076A-4060-BB33-1361C3C7A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99929"/>
          </a:xfrm>
        </p:spPr>
        <p:txBody>
          <a:bodyPr/>
          <a:lstStyle/>
          <a:p>
            <a:pPr algn="ctr"/>
            <a:r>
              <a:rPr lang="en-US" dirty="0"/>
              <a:t>Magnetizing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14393-21E9-46FF-9B99-53B7C5A8A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9930"/>
            <a:ext cx="10515600" cy="649357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mmf</a:t>
            </a:r>
            <a:r>
              <a:rPr lang="en-US" dirty="0"/>
              <a:t> per unit length is called the magnetizing force (</a:t>
            </a:r>
            <a:r>
              <a:rPr lang="en-US" i="1" dirty="0"/>
              <a:t>H</a:t>
            </a:r>
            <a:r>
              <a:rPr lang="en-US" dirty="0"/>
              <a:t>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66C757-B668-4872-9356-571E6E2D5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960" y="1568886"/>
            <a:ext cx="3542080" cy="13183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14408D-1DA8-47CD-820E-06D92D26A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32459"/>
            <a:ext cx="5215475" cy="31292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C127BF-BB68-418A-B8A3-E397559C681B}"/>
              </a:ext>
            </a:extLst>
          </p:cNvPr>
          <p:cNvSpPr txBox="1"/>
          <p:nvPr/>
        </p:nvSpPr>
        <p:spPr>
          <a:xfrm>
            <a:off x="6053675" y="2967335"/>
            <a:ext cx="59925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/>
              <a:t>H</a:t>
            </a:r>
            <a:r>
              <a:rPr lang="en-US" sz="2400" dirty="0"/>
              <a:t> is independent of the type of core material.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7744A4-E329-4EB9-931D-429A425718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317" y="3616692"/>
            <a:ext cx="2267266" cy="8954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4C6DC7D-0D20-45AF-8E2F-51C009832C79}"/>
              </a:ext>
            </a:extLst>
          </p:cNvPr>
          <p:cNvSpPr txBox="1"/>
          <p:nvPr/>
        </p:nvSpPr>
        <p:spPr>
          <a:xfrm>
            <a:off x="6138327" y="4647048"/>
            <a:ext cx="5907899" cy="830997"/>
          </a:xfrm>
          <a:prstGeom prst="rect">
            <a:avLst/>
          </a:prstGeom>
          <a:noFill/>
          <a:ln w="28575">
            <a:solidFill>
              <a:srgbClr val="00B05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For a particular </a:t>
            </a:r>
            <a:r>
              <a:rPr lang="en-US" sz="2400" i="1" dirty="0"/>
              <a:t>H</a:t>
            </a:r>
            <a:r>
              <a:rPr lang="en-US" sz="2400" dirty="0"/>
              <a:t>, the greater the µ, the greater is the induced flux density B.</a:t>
            </a:r>
          </a:p>
        </p:txBody>
      </p:sp>
    </p:spTree>
    <p:extLst>
      <p:ext uri="{BB962C8B-B14F-4D97-AF65-F5344CB8AC3E}">
        <p14:creationId xmlns:p14="http://schemas.microsoft.com/office/powerpoint/2010/main" val="195099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5" grpId="0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E22B6-ACEA-4166-A273-33CC10C09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7106BB-0B7E-45DC-909A-75E00B0D52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9" y="681037"/>
            <a:ext cx="8685972" cy="583386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05C8A3-79F4-446A-97D8-B323363C7192}"/>
              </a:ext>
            </a:extLst>
          </p:cNvPr>
          <p:cNvSpPr txBox="1"/>
          <p:nvPr/>
        </p:nvSpPr>
        <p:spPr>
          <a:xfrm>
            <a:off x="8433766" y="3198167"/>
            <a:ext cx="32724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Variation of µ with the </a:t>
            </a:r>
            <a:r>
              <a:rPr lang="en-US" sz="2400" i="1" dirty="0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075628427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6441B-1A7A-47A3-B24C-2FE483C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92695"/>
          </a:xfrm>
        </p:spPr>
        <p:txBody>
          <a:bodyPr/>
          <a:lstStyle/>
          <a:p>
            <a:pPr algn="ctr"/>
            <a:r>
              <a:rPr lang="en-US" dirty="0"/>
              <a:t>Hysteresis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D48200-58BB-48EC-B4A6-DEEB4B4DB6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197" y="1192696"/>
            <a:ext cx="9589605" cy="5553165"/>
          </a:xfrm>
        </p:spPr>
      </p:pic>
    </p:spTree>
    <p:extLst>
      <p:ext uri="{BB962C8B-B14F-4D97-AF65-F5344CB8AC3E}">
        <p14:creationId xmlns:p14="http://schemas.microsoft.com/office/powerpoint/2010/main" val="761006099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01418-4671-409E-A083-5B62B452D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1ED3FC-26C0-4DA5-8F3C-7380851AF1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54" y="681037"/>
            <a:ext cx="9642102" cy="609811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C56079-0E72-4F09-A738-FE798142ECD8}"/>
              </a:ext>
            </a:extLst>
          </p:cNvPr>
          <p:cNvSpPr txBox="1"/>
          <p:nvPr/>
        </p:nvSpPr>
        <p:spPr>
          <a:xfrm>
            <a:off x="8932320" y="3545426"/>
            <a:ext cx="2982176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dirty="0"/>
              <a:t>Normal magnetization curve</a:t>
            </a:r>
          </a:p>
        </p:txBody>
      </p:sp>
    </p:spTree>
    <p:extLst>
      <p:ext uri="{BB962C8B-B14F-4D97-AF65-F5344CB8AC3E}">
        <p14:creationId xmlns:p14="http://schemas.microsoft.com/office/powerpoint/2010/main" val="646057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CD1D0B-F703-430E-9BBC-9315EA43BC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8" y="-1"/>
            <a:ext cx="12070076" cy="685799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9083EC-6535-4D1E-979F-514C6FE41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A97DF4-91DD-43D1-AD3B-B2EC4807CCD7}"/>
              </a:ext>
            </a:extLst>
          </p:cNvPr>
          <p:cNvSpPr txBox="1"/>
          <p:nvPr/>
        </p:nvSpPr>
        <p:spPr>
          <a:xfrm>
            <a:off x="2148173" y="681037"/>
            <a:ext cx="78797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Expanded view of previous figure for the low </a:t>
            </a:r>
            <a:r>
              <a:rPr lang="en-US" i="1" dirty="0"/>
              <a:t>H</a:t>
            </a:r>
            <a:r>
              <a:rPr lang="en-US" dirty="0"/>
              <a:t> region (</a:t>
            </a:r>
            <a:r>
              <a:rPr lang="en-US" dirty="0">
                <a:solidFill>
                  <a:schemeClr val="accent6"/>
                </a:solidFill>
              </a:rPr>
              <a:t>rotated counterclockwise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92812060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1170F-3655-4638-924B-D55214628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93912"/>
          </a:xfrm>
        </p:spPr>
        <p:txBody>
          <a:bodyPr/>
          <a:lstStyle/>
          <a:p>
            <a:pPr algn="ctr"/>
            <a:r>
              <a:rPr lang="en-US" dirty="0"/>
              <a:t>Ampère’s Circuital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15E64-50C0-43F1-B2E7-8DDA3E7C6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3913"/>
            <a:ext cx="10515600" cy="2332383"/>
          </a:xfrm>
        </p:spPr>
        <p:txBody>
          <a:bodyPr/>
          <a:lstStyle/>
          <a:p>
            <a:pPr algn="just"/>
            <a:r>
              <a:rPr lang="en-US" dirty="0"/>
              <a:t>Algebraic sum of the rises and drops of the </a:t>
            </a:r>
            <a:r>
              <a:rPr lang="en-US" dirty="0" err="1"/>
              <a:t>mmf</a:t>
            </a:r>
            <a:r>
              <a:rPr lang="en-US" dirty="0"/>
              <a:t> around a closed loop of a magnetic circuit is equal to zero.</a:t>
            </a:r>
          </a:p>
          <a:p>
            <a:pPr marL="0" indent="0" algn="ctr">
              <a:buNone/>
            </a:pPr>
            <a:r>
              <a:rPr lang="en-US" dirty="0"/>
              <a:t>or</a:t>
            </a:r>
          </a:p>
          <a:p>
            <a:pPr algn="just"/>
            <a:r>
              <a:rPr lang="en-US" dirty="0"/>
              <a:t>Sum of the rises in </a:t>
            </a:r>
            <a:r>
              <a:rPr lang="en-US" dirty="0" err="1"/>
              <a:t>mmf</a:t>
            </a:r>
            <a:r>
              <a:rPr lang="en-US" dirty="0"/>
              <a:t> equals the sum of the drops in </a:t>
            </a:r>
            <a:r>
              <a:rPr lang="en-US" dirty="0" err="1"/>
              <a:t>mmf</a:t>
            </a:r>
            <a:r>
              <a:rPr lang="en-US" dirty="0"/>
              <a:t> around a closed loop.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184459-C0E6-4D5B-9D71-74A5E17D3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326" y="3326296"/>
            <a:ext cx="3215347" cy="11850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A64AAE-4689-4F09-AF54-E9AD6963B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025" y="4787279"/>
            <a:ext cx="5688975" cy="207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72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1AA34-5E36-48C1-9632-B7034440D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79CE38-C749-4B79-AC41-72856EFDC8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4" y="576024"/>
            <a:ext cx="5524656" cy="273417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9FF4C7-75ED-414E-9B7B-6B9CF499D5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402" y="2374933"/>
            <a:ext cx="2420814" cy="640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CA6DC6-2DA2-4B1B-BE71-2A1EC4C57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670" y="3429000"/>
            <a:ext cx="7788278" cy="12801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9EFE4F-D13C-4B37-A5B5-8D42A97ACD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678" y="5123147"/>
            <a:ext cx="7302262" cy="15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7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D23A2-44A3-4B95-8589-E638632E2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13182"/>
          </a:xfrm>
        </p:spPr>
        <p:txBody>
          <a:bodyPr/>
          <a:lstStyle/>
          <a:p>
            <a:pPr algn="ctr"/>
            <a:r>
              <a:rPr lang="en-US" dirty="0"/>
              <a:t>Flux: remember KCL?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84D48E-8153-441F-9FBC-3A0D226E31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13183"/>
                <a:ext cx="10515600" cy="111318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m:rPr>
                              <m:nor/>
                            </m:rPr>
                            <a:rPr lang="en-US"/>
                            <m:t>fluxes</m:t>
                          </m:r>
                          <m:r>
                            <m:rPr>
                              <m:nor/>
                            </m:rPr>
                            <a:rPr lang="en-US"/>
                            <m:t> </m:t>
                          </m:r>
                          <m:r>
                            <m:rPr>
                              <m:nor/>
                            </m:rPr>
                            <a:rPr lang="en-US"/>
                            <m:t>entering</m:t>
                          </m:r>
                          <m:r>
                            <m:rPr>
                              <m:nor/>
                            </m:rPr>
                            <a:rPr lang="en-US"/>
                            <m:t> </m:t>
                          </m:r>
                          <m:r>
                            <m:rPr>
                              <m:nor/>
                            </m:rPr>
                            <a:rPr lang="en-US"/>
                            <m:t>a</m:t>
                          </m:r>
                          <m:r>
                            <m:rPr>
                              <m:nor/>
                            </m:rPr>
                            <a:rPr lang="en-US"/>
                            <m:t> </m:t>
                          </m:r>
                          <m:r>
                            <m:rPr>
                              <m:nor/>
                            </m:rPr>
                            <a:rPr lang="en-US"/>
                            <m:t>junction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m:rPr>
                              <m:nor/>
                            </m:rPr>
                            <a:rPr lang="en-US"/>
                            <m:t>fluxes</m:t>
                          </m:r>
                          <m:r>
                            <m:rPr>
                              <m:nor/>
                            </m:rPr>
                            <a:rPr lang="en-US"/>
                            <m:t> </m:t>
                          </m:r>
                          <m:r>
                            <m:rPr>
                              <m:nor/>
                            </m:rPr>
                            <a:rPr lang="en-US"/>
                            <m:t>leaving</m:t>
                          </m:r>
                          <m:r>
                            <m:rPr>
                              <m:nor/>
                            </m:rPr>
                            <a:rPr lang="en-US"/>
                            <m:t> </m:t>
                          </m:r>
                          <m:r>
                            <m:rPr>
                              <m:nor/>
                            </m:rPr>
                            <a:rPr lang="en-US"/>
                            <m:t>a</m:t>
                          </m:r>
                          <m:r>
                            <m:rPr>
                              <m:nor/>
                            </m:rPr>
                            <a:rPr lang="en-US"/>
                            <m:t> </m:t>
                          </m:r>
                          <m:r>
                            <m:rPr>
                              <m:nor/>
                            </m:rPr>
                            <a:rPr lang="en-US"/>
                            <m:t>junction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84D48E-8153-441F-9FBC-3A0D226E31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13183"/>
                <a:ext cx="10515600" cy="111318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ADFE155-7F4C-4460-A382-BCD9F0750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8" y="2345415"/>
            <a:ext cx="6008730" cy="32469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ED26E3-3BDA-4F35-82F4-732EE0656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78" y="3506523"/>
            <a:ext cx="5769966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86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19C68-5DDF-494C-B598-4B771D45F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9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B6BC0A-8B6D-4BEC-9150-98509A710F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14400"/>
            <a:ext cx="9097645" cy="11431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BAC2CD-E1A8-4B2F-8657-9B2F76FA05B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057560"/>
            <a:ext cx="6051772" cy="25395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E9AC54-D9F0-4969-9C4D-1B00655FA8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400" y="2079513"/>
            <a:ext cx="1411420" cy="10058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9DEC86-4857-4C3F-9112-7AC844219E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102" y="3063650"/>
            <a:ext cx="2796541" cy="10058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D3F701-70FB-4A50-A6C7-C3907EBC78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354" y="4080395"/>
            <a:ext cx="2475187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6F9B70-37ED-4773-B0F5-1D8A5D004E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353" y="4551236"/>
            <a:ext cx="1423284" cy="3657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71F21E-C5FF-4173-9F32-6D1AB48B19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633" y="2368090"/>
            <a:ext cx="381053" cy="4286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FBD92C4-D1EA-4D6E-9BC5-7673515586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29868"/>
            <a:ext cx="2957612" cy="36576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7D2FF61-B9D4-46D7-8C67-E276DA07F5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08" y="5740303"/>
            <a:ext cx="1398851" cy="10058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DDABD04-836E-4896-BECE-A0654DA416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838" y="5008880"/>
            <a:ext cx="5138055" cy="4572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3AD6E78-A88E-431F-8369-FC1B56ECD6E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37491"/>
            <a:ext cx="4798554" cy="36576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E97E923-F2D1-4916-A99D-00B1AD4003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07943"/>
            <a:ext cx="2053244" cy="4572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58A9761-6A54-4357-9AD1-1D9C4CB956A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48" y="5727493"/>
            <a:ext cx="5892277" cy="1005840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7C13C25-440E-402F-9F47-C6A97237A056}"/>
              </a:ext>
            </a:extLst>
          </p:cNvPr>
          <p:cNvCxnSpPr>
            <a:stCxn id="25" idx="3"/>
            <a:endCxn id="27" idx="1"/>
          </p:cNvCxnSpPr>
          <p:nvPr/>
        </p:nvCxnSpPr>
        <p:spPr>
          <a:xfrm>
            <a:off x="2891444" y="6236543"/>
            <a:ext cx="1948264" cy="668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52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2D783-184E-4397-BC2D-A474264A4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AB7AB9-12FE-49CB-9304-C614C304AA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65" y="1051526"/>
            <a:ext cx="409632" cy="42868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CFD668-2F5A-44BD-B61F-2020C07AA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962" y="681037"/>
            <a:ext cx="1600423" cy="11431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DCBAD2-A006-4798-87EC-598B0FC35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719" y="684762"/>
            <a:ext cx="2638793" cy="11622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8FE1F6-96F7-4F7E-8FC4-84771E9B30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024" y="960401"/>
            <a:ext cx="5058481" cy="5430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82F5825-FA4F-4826-A6F1-9FAEDEF1DC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829" y="2066767"/>
            <a:ext cx="1876687" cy="11336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B42168-A14B-4270-B977-A850CC58BF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911" y="1891567"/>
            <a:ext cx="3219899" cy="12955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02948F5-B18D-4EF1-BE99-2C85247C8F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205" y="2315488"/>
            <a:ext cx="2010056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89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374B-1FF6-4F71-BD69-CBAF40534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768D5-A328-4C05-9874-5DE48963A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84296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/>
              <a:t>Determine the current I required to establish the indicated flux in the core.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A1995A-CE96-4D03-9870-DD2A6157A6B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18588"/>
            <a:ext cx="4343400" cy="50690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B443AC-3183-4831-BD71-5EB2CE12E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829" y="1656396"/>
            <a:ext cx="6741619" cy="548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8D6B0F-9A26-4EE8-9AC9-79443ED47E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619" y="2135336"/>
            <a:ext cx="3223650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4F88C-7799-4C57-9A82-0141F4E2A3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829" y="2776616"/>
            <a:ext cx="5582650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6BE770-DFBC-4272-A0C4-E9281F0EE4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619" y="3298913"/>
            <a:ext cx="1196340" cy="3657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C425E3-0F05-4D3D-9549-05E2C42CF1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188" y="3220564"/>
            <a:ext cx="3133899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244AA86-74CA-403E-BB9F-11C7C0BC7F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829" y="3805396"/>
            <a:ext cx="4534533" cy="5430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76F6180-6CBF-4E3D-AF0B-D8939CD458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107" y="4308641"/>
            <a:ext cx="3072984" cy="457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8C3CA12-0AF1-476D-8711-7C208DAF2B4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829" y="4919977"/>
            <a:ext cx="1276528" cy="8954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CA69F38-1BCD-42FF-8FD0-F077F06B036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326" y="4888033"/>
            <a:ext cx="4553585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83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E256219B-D70C-4723-BE09-3ACE5ACC6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" y="1545878"/>
            <a:ext cx="4595092" cy="38695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DDCB37-1B0D-4704-8937-1A6E268F3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AFEBB8-392F-4BC3-88AD-456EC50A1B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095" y="256968"/>
            <a:ext cx="6008618" cy="1031065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8AA4DE-4084-442A-9282-95C959C4A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095" y="1482327"/>
            <a:ext cx="4798554" cy="3657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35DCA4-D081-46F9-9B17-D22FEC67A1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35" y="1887843"/>
            <a:ext cx="5668166" cy="6192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6764B0-D834-47D7-9A74-63AEC410B7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12730"/>
            <a:ext cx="5212080" cy="5171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420E38-CC47-46D3-953C-14646AC4B7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872" y="3116805"/>
            <a:ext cx="5486400" cy="5218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C44499-E588-4AD9-91FD-7194294B73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273" y="2644588"/>
            <a:ext cx="426719" cy="2743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D15C7C-88D7-4CCC-B4B4-ED353A20DC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009" y="3194847"/>
            <a:ext cx="335902" cy="3657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365B7D-8B39-4A7F-A35A-16C9DF4001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3725597"/>
            <a:ext cx="4741610" cy="4572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7CB674C-9D7A-440D-BF35-202977D90B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045" y="4347787"/>
            <a:ext cx="2859579" cy="4572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9D6E440-EEF5-418F-8B7B-4A463ED472B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651" y="4891789"/>
            <a:ext cx="4421396" cy="5486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17A2778-7024-4F17-A504-7DB27A10DB5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956" y="5429024"/>
            <a:ext cx="3149335" cy="118872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1816400-BCF2-488F-B9AC-FAF6E494206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582" y="5800486"/>
            <a:ext cx="204163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85FC9-9019-46B7-B08A-515751671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752476-063F-4F45-8C37-1E0E55ACAD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8"/>
                <a:ext cx="10515600" cy="803206"/>
              </a:xfrm>
              <a:solidFill>
                <a:schemeClr val="accent2">
                  <a:lumMod val="60000"/>
                  <a:lumOff val="40000"/>
                </a:schemeClr>
              </a:solidFill>
            </p:spPr>
            <p:txBody>
              <a:bodyPr>
                <a:normAutofit lnSpcReduction="10000"/>
              </a:bodyPr>
              <a:lstStyle/>
              <a:p>
                <a:pPr marL="0" indent="0" algn="just">
                  <a:buNone/>
                </a:pPr>
                <a:r>
                  <a:rPr lang="en-US" dirty="0"/>
                  <a:t>Determine the secondary current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for the transformer if the resultant clockwise flux in the core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1.5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US" dirty="0"/>
                  <a:t> Wb.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752476-063F-4F45-8C37-1E0E55ACAD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8"/>
                <a:ext cx="10515600" cy="803206"/>
              </a:xfrm>
              <a:blipFill>
                <a:blip r:embed="rId2"/>
                <a:stretch>
                  <a:fillRect l="-1217" t="-17557" r="-1159" b="-19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D1EA7D7-4947-4D26-832A-D04AF5EA589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84245"/>
            <a:ext cx="7498836" cy="30877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FBC638-9E03-4F02-AC8D-586821F04C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48" y="1582290"/>
            <a:ext cx="1365069" cy="10058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F73BEB-4458-4E59-8B58-E6D9F21943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331" y="2601382"/>
            <a:ext cx="3200400" cy="10295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3EADA2-655F-4177-B000-033B1BABA3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331" y="3754963"/>
            <a:ext cx="2037347" cy="45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D067960-D791-4AA8-B641-9B95C3DAE1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97906"/>
            <a:ext cx="2957612" cy="3657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934B42E-8535-499B-AE09-87D49E33D8E6}"/>
                  </a:ext>
                </a:extLst>
              </p:cNvPr>
              <p:cNvSpPr txBox="1"/>
              <p:nvPr/>
            </p:nvSpPr>
            <p:spPr>
              <a:xfrm>
                <a:off x="4737118" y="4603787"/>
                <a:ext cx="532113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Sheet</m:t>
                          </m:r>
                          <m: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steel</m:t>
                          </m:r>
                        </m:e>
                      </m:d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≅30 </m:t>
                      </m:r>
                      <m:r>
                        <m:rPr>
                          <m:sty m:val="p"/>
                        </m:rPr>
                        <a:rPr lang="en-US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At</m:t>
                      </m:r>
                      <m:r>
                        <a:rPr lang="en-US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934B42E-8535-499B-AE09-87D49E33D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118" y="4603787"/>
                <a:ext cx="5321137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8C6EBDB-D2E7-4F5B-9461-361280D7443E}"/>
              </a:ext>
            </a:extLst>
          </p:cNvPr>
          <p:cNvCxnSpPr>
            <a:stCxn id="12" idx="3"/>
            <a:endCxn id="13" idx="1"/>
          </p:cNvCxnSpPr>
          <p:nvPr/>
        </p:nvCxnSpPr>
        <p:spPr>
          <a:xfrm>
            <a:off x="3795812" y="4880786"/>
            <a:ext cx="94130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DDFDAB85-6FA0-4175-8A33-59E34F39AA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49815"/>
            <a:ext cx="4798554" cy="3657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516CBE4-CE06-4E2C-9BD8-44067532B677}"/>
                  </a:ext>
                </a:extLst>
              </p:cNvPr>
              <p:cNvSpPr txBox="1"/>
              <p:nvPr/>
            </p:nvSpPr>
            <p:spPr>
              <a:xfrm>
                <a:off x="1417219" y="5479822"/>
                <a:ext cx="10030823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𝑎𝑏𝑐𝑑𝑎</m:t>
                          </m:r>
                        </m:sub>
                      </m:sSub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𝑎𝑏𝑐𝑑𝑎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d>
                        <m:d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60 </m:t>
                          </m:r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</m:d>
                      <m:d>
                        <m:d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30 </m:t>
                          </m:r>
                          <m:f>
                            <m:fPr>
                              <m:type m:val="lin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3600" b="0" i="0" smtClean="0">
                                  <a:latin typeface="Cambria Math" panose="02040503050406030204" pitchFamily="18" charset="0"/>
                                </a:rPr>
                                <m:t>At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sz="3600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0.16 </m:t>
                          </m:r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</m:d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sz="3600" b="0" i="0" smtClean="0">
                          <a:latin typeface="Cambria Math" panose="02040503050406030204" pitchFamily="18" charset="0"/>
                        </a:rPr>
                        <m:t>30 </m:t>
                      </m:r>
                      <m:r>
                        <m:rPr>
                          <m:sty m:val="p"/>
                        </m:rPr>
                        <a:rPr lang="en-US" sz="3600" b="0" i="0" smtClean="0"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516CBE4-CE06-4E2C-9BD8-44067532B6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7219" y="5479822"/>
                <a:ext cx="10030823" cy="11079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60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E3BCF-1D25-4FEC-9BAB-D9A9D9F46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05895D-505E-42EC-A54F-BB1FB0F38C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681037"/>
                <a:ext cx="10081591" cy="5666754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120 </m:t>
                      </m:r>
                      <m:r>
                        <m:rPr>
                          <m:sty m:val="p"/>
                        </m:rPr>
                        <a:rPr lang="en-US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At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=4.8 </m:t>
                      </m:r>
                      <m:r>
                        <m:rPr>
                          <m:sty m:val="p"/>
                        </m:rPr>
                        <a:rPr lang="en-US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At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+(30 </m:t>
                      </m:r>
                      <m:r>
                        <m:rPr>
                          <m:sty m:val="p"/>
                        </m:rPr>
                        <a:rPr lang="en-US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600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d>
                        <m:dPr>
                          <m:ctrlPr>
                            <a:rPr lang="en-US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30 </m:t>
                          </m:r>
                          <m:r>
                            <m:rPr>
                              <m:sty m:val="p"/>
                            </m:rPr>
                            <a:rPr lang="en-US" sz="3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</m:e>
                      </m:d>
                      <m:d>
                        <m:dPr>
                          <m:ctrlPr>
                            <a:rPr lang="en-US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=120 </m:t>
                      </m:r>
                      <m:r>
                        <m:rPr>
                          <m:sty m:val="p"/>
                        </m:rPr>
                        <a:rPr lang="en-US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At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−4.8 </m:t>
                      </m:r>
                      <m:r>
                        <m:rPr>
                          <m:sty m:val="p"/>
                        </m:rPr>
                        <a:rPr lang="en-US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At</m:t>
                      </m:r>
                    </m:oMath>
                  </m:oMathPara>
                </a14:m>
                <a:endParaRPr lang="en-US" sz="3600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3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115.2 </m:t>
                          </m:r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At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30 </m:t>
                          </m:r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3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=3.84 </m:t>
                      </m:r>
                      <m:r>
                        <m:rPr>
                          <m:sty m:val="p"/>
                        </m:rPr>
                        <a:rPr lang="en-US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</m:oMath>
                  </m:oMathPara>
                </a14:m>
                <a:endParaRPr lang="en-US" sz="3600" dirty="0"/>
              </a:p>
              <a:p>
                <a:pPr marL="0" indent="0" algn="just">
                  <a:lnSpc>
                    <a:spcPct val="100000"/>
                  </a:lnSpc>
                  <a:buNone/>
                </a:pPr>
                <a:endParaRPr lang="en-US" sz="2400" dirty="0"/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i="1" u="sng" dirty="0">
                    <a:solidFill>
                      <a:srgbClr val="00B0F0"/>
                    </a:solidFill>
                  </a:rPr>
                  <a:t>Note:</a:t>
                </a:r>
                <a:r>
                  <a:rPr lang="en-US" dirty="0">
                    <a:solidFill>
                      <a:srgbClr val="00B0F0"/>
                    </a:solidFill>
                  </a:rPr>
                  <a:t> Because of the nonlinearity of the </a:t>
                </a:r>
                <a:r>
                  <a:rPr lang="en-US" i="1" dirty="0">
                    <a:solidFill>
                      <a:srgbClr val="00B0F0"/>
                    </a:solidFill>
                  </a:rPr>
                  <a:t>B-H</a:t>
                </a:r>
                <a:r>
                  <a:rPr lang="en-US" dirty="0">
                    <a:solidFill>
                      <a:srgbClr val="00B0F0"/>
                    </a:solidFill>
                  </a:rPr>
                  <a:t> curve, it is </a:t>
                </a:r>
                <a:r>
                  <a:rPr lang="en-US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not</a:t>
                </a:r>
                <a:r>
                  <a:rPr lang="en-US" dirty="0">
                    <a:solidFill>
                      <a:srgbClr val="00B0F0"/>
                    </a:solidFill>
                  </a:rPr>
                  <a:t> possible to apply </a:t>
                </a:r>
                <a:r>
                  <a:rPr lang="en-US" dirty="0">
                    <a:solidFill>
                      <a:srgbClr val="00B050"/>
                    </a:solidFill>
                  </a:rPr>
                  <a:t>superposition</a:t>
                </a:r>
                <a:r>
                  <a:rPr lang="en-US" dirty="0">
                    <a:solidFill>
                      <a:srgbClr val="00B0F0"/>
                    </a:solidFill>
                  </a:rPr>
                  <a:t> to magnetic circuits.</a:t>
                </a:r>
                <a:endParaRPr lang="en-US" sz="40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05895D-505E-42EC-A54F-BB1FB0F38C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681037"/>
                <a:ext cx="10081591" cy="5666754"/>
              </a:xfrm>
              <a:blipFill>
                <a:blip r:embed="rId2"/>
                <a:stretch>
                  <a:fillRect l="-1209" r="-1270" b="-1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617B2E5-4A5D-4638-9F70-0F6D91B17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070" y="2425147"/>
            <a:ext cx="6924174" cy="278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7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2375</Words>
  <Application>Microsoft Office PowerPoint</Application>
  <PresentationFormat>Widescreen</PresentationFormat>
  <Paragraphs>357</Paragraphs>
  <Slides>164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164</vt:i4>
      </vt:variant>
    </vt:vector>
  </HeadingPairs>
  <TitlesOfParts>
    <vt:vector size="171" baseType="lpstr">
      <vt:lpstr>Arial</vt:lpstr>
      <vt:lpstr>Calibri</vt:lpstr>
      <vt:lpstr>Calibri Light</vt:lpstr>
      <vt:lpstr>Cambria Math</vt:lpstr>
      <vt:lpstr>GeoEditRegular</vt:lpstr>
      <vt:lpstr>Wingdings</vt:lpstr>
      <vt:lpstr>Office Theme</vt:lpstr>
      <vt:lpstr>Electrical Circuits I</vt:lpstr>
      <vt:lpstr>Introduction</vt:lpstr>
      <vt:lpstr>System of Units</vt:lpstr>
      <vt:lpstr>Charge and Current</vt:lpstr>
      <vt:lpstr>DC and AC</vt:lpstr>
      <vt:lpstr>Voltage</vt:lpstr>
      <vt:lpstr>Power and Energy</vt:lpstr>
      <vt:lpstr>continued…</vt:lpstr>
      <vt:lpstr>Circuit Element</vt:lpstr>
      <vt:lpstr>Voltage Source and Current Source</vt:lpstr>
      <vt:lpstr>Example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Ohm’s Law</vt:lpstr>
      <vt:lpstr>Resistivity</vt:lpstr>
      <vt:lpstr>Some Terms</vt:lpstr>
      <vt:lpstr>Nodes, Branches, and Loops</vt:lpstr>
      <vt:lpstr>Kirchhoff’s Laws</vt:lpstr>
      <vt:lpstr>Example</vt:lpstr>
      <vt:lpstr>continued…</vt:lpstr>
      <vt:lpstr>continued…</vt:lpstr>
      <vt:lpstr>Series Resistors and Voltage Division</vt:lpstr>
      <vt:lpstr>Parallel Resistors and Current Division</vt:lpstr>
      <vt:lpstr>Example</vt:lpstr>
      <vt:lpstr>continued…</vt:lpstr>
      <vt:lpstr>continued…</vt:lpstr>
      <vt:lpstr>continued…</vt:lpstr>
      <vt:lpstr>continued…</vt:lpstr>
      <vt:lpstr>Wye-Delta Transformations</vt:lpstr>
      <vt:lpstr>Example</vt:lpstr>
      <vt:lpstr>continued…</vt:lpstr>
      <vt:lpstr>continued…</vt:lpstr>
      <vt:lpstr>continued…</vt:lpstr>
      <vt:lpstr>continued…</vt:lpstr>
      <vt:lpstr>Nodal Analysis</vt:lpstr>
      <vt:lpstr>Example</vt:lpstr>
      <vt:lpstr>continued…</vt:lpstr>
      <vt:lpstr>Supernode</vt:lpstr>
      <vt:lpstr>Example</vt:lpstr>
      <vt:lpstr>continued…</vt:lpstr>
      <vt:lpstr>continued…</vt:lpstr>
      <vt:lpstr>continued…</vt:lpstr>
      <vt:lpstr>continued…</vt:lpstr>
      <vt:lpstr>Mesh Analysis</vt:lpstr>
      <vt:lpstr>Example</vt:lpstr>
      <vt:lpstr>continued…</vt:lpstr>
      <vt:lpstr>continued…</vt:lpstr>
      <vt:lpstr>continued…</vt:lpstr>
      <vt:lpstr>continued…</vt:lpstr>
      <vt:lpstr>continued…</vt:lpstr>
      <vt:lpstr>Supermesh</vt:lpstr>
      <vt:lpstr>Example</vt:lpstr>
      <vt:lpstr>continued…</vt:lpstr>
      <vt:lpstr>continued…</vt:lpstr>
      <vt:lpstr>continued…</vt:lpstr>
      <vt:lpstr>continued…</vt:lpstr>
      <vt:lpstr>Superposition</vt:lpstr>
      <vt:lpstr>Example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Source Transformation</vt:lpstr>
      <vt:lpstr>Example</vt:lpstr>
      <vt:lpstr>continued…</vt:lpstr>
      <vt:lpstr>continued…</vt:lpstr>
      <vt:lpstr>continued…</vt:lpstr>
      <vt:lpstr>continued…</vt:lpstr>
      <vt:lpstr>Thevenin’s Theorem</vt:lpstr>
      <vt:lpstr>Example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Norton’s Theorem</vt:lpstr>
      <vt:lpstr>Example</vt:lpstr>
      <vt:lpstr>continued…</vt:lpstr>
      <vt:lpstr>Maximum Power Transfer</vt:lpstr>
      <vt:lpstr>Example</vt:lpstr>
      <vt:lpstr>continued…</vt:lpstr>
      <vt:lpstr>Electrical Technology (Part 2)</vt:lpstr>
      <vt:lpstr>Capacitor</vt:lpstr>
      <vt:lpstr>continued…</vt:lpstr>
      <vt:lpstr>continued…</vt:lpstr>
      <vt:lpstr>Example</vt:lpstr>
      <vt:lpstr>continued…</vt:lpstr>
      <vt:lpstr>continued…</vt:lpstr>
      <vt:lpstr>continued…</vt:lpstr>
      <vt:lpstr>continued…</vt:lpstr>
      <vt:lpstr>Series &amp; Parallel Capacitors</vt:lpstr>
      <vt:lpstr>Example</vt:lpstr>
      <vt:lpstr>continued…</vt:lpstr>
      <vt:lpstr>continued…</vt:lpstr>
      <vt:lpstr>continued…</vt:lpstr>
      <vt:lpstr>Inductor</vt:lpstr>
      <vt:lpstr>continued…</vt:lpstr>
      <vt:lpstr>Example</vt:lpstr>
      <vt:lpstr>continued…</vt:lpstr>
      <vt:lpstr>continued…</vt:lpstr>
      <vt:lpstr>Series and Parallel Inductors</vt:lpstr>
      <vt:lpstr>Example</vt:lpstr>
      <vt:lpstr>continued…</vt:lpstr>
      <vt:lpstr>PowerPoint Presentation</vt:lpstr>
      <vt:lpstr>PowerPoint Presentation</vt:lpstr>
      <vt:lpstr>1st-order Circuits</vt:lpstr>
      <vt:lpstr>Source-Free RC Circuit</vt:lpstr>
      <vt:lpstr>continued…</vt:lpstr>
      <vt:lpstr>Example</vt:lpstr>
      <vt:lpstr>continued…</vt:lpstr>
      <vt:lpstr>continued…</vt:lpstr>
      <vt:lpstr>Source-Free RL Circuit</vt:lpstr>
      <vt:lpstr>Example</vt:lpstr>
      <vt:lpstr>continued…</vt:lpstr>
      <vt:lpstr>continued…</vt:lpstr>
      <vt:lpstr>continued…</vt:lpstr>
      <vt:lpstr>continued…</vt:lpstr>
      <vt:lpstr>continued…</vt:lpstr>
      <vt:lpstr>continued…</vt:lpstr>
      <vt:lpstr>Singularity Functions</vt:lpstr>
      <vt:lpstr>Step Function</vt:lpstr>
      <vt:lpstr>Impulse Function</vt:lpstr>
      <vt:lpstr>Ramp Function</vt:lpstr>
      <vt:lpstr>Step Response of RC Circuit</vt:lpstr>
      <vt:lpstr>continued…</vt:lpstr>
      <vt:lpstr>Example</vt:lpstr>
      <vt:lpstr>continued…</vt:lpstr>
      <vt:lpstr>continued…</vt:lpstr>
      <vt:lpstr>continued…</vt:lpstr>
      <vt:lpstr>Step Response of RL Circuit</vt:lpstr>
      <vt:lpstr>continued…</vt:lpstr>
      <vt:lpstr>Example</vt:lpstr>
      <vt:lpstr>continued…</vt:lpstr>
      <vt:lpstr>continued…</vt:lpstr>
      <vt:lpstr>continued…</vt:lpstr>
      <vt:lpstr>continued…</vt:lpstr>
      <vt:lpstr>Electrical Technology (Part 3)</vt:lpstr>
      <vt:lpstr>Basic: Magnetic Field</vt:lpstr>
      <vt:lpstr>Ohm’s Law for Magnetic Circuits</vt:lpstr>
      <vt:lpstr>Magnetizing Force</vt:lpstr>
      <vt:lpstr>continued…</vt:lpstr>
      <vt:lpstr>Hysteresis</vt:lpstr>
      <vt:lpstr>continued…</vt:lpstr>
      <vt:lpstr>continued…</vt:lpstr>
      <vt:lpstr>Ampère’s Circuital Law</vt:lpstr>
      <vt:lpstr>continued…</vt:lpstr>
      <vt:lpstr>Flux: remember KCL?</vt:lpstr>
      <vt:lpstr>Example</vt:lpstr>
      <vt:lpstr>continued…</vt:lpstr>
      <vt:lpstr>continued…</vt:lpstr>
      <vt:lpstr>continued…</vt:lpstr>
      <vt:lpstr>continued…</vt:lpstr>
      <vt:lpstr>continued…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2026-01-31T20:32:05Z</dcterms:created>
  <dcterms:modified xsi:type="dcterms:W3CDTF">2026-01-31T20:39:17Z</dcterms:modified>
</cp:coreProperties>
</file>